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 id="2147483684" r:id="rId2"/>
    <p:sldMasterId id="2147483685" r:id="rId3"/>
  </p:sldMasterIdLst>
  <p:notesMasterIdLst>
    <p:notesMasterId r:id="rId19"/>
  </p:notesMasterIdLst>
  <p:sldIdLst>
    <p:sldId id="256" r:id="rId4"/>
    <p:sldId id="257" r:id="rId5"/>
    <p:sldId id="258" r:id="rId6"/>
    <p:sldId id="259" r:id="rId7"/>
    <p:sldId id="260" r:id="rId8"/>
    <p:sldId id="261" r:id="rId9"/>
    <p:sldId id="262" r:id="rId10"/>
    <p:sldId id="263" r:id="rId11"/>
    <p:sldId id="272" r:id="rId12"/>
    <p:sldId id="265" r:id="rId13"/>
    <p:sldId id="266" r:id="rId14"/>
    <p:sldId id="267" r:id="rId15"/>
    <p:sldId id="268" r:id="rId16"/>
    <p:sldId id="269" r:id="rId17"/>
    <p:sldId id="270" r:id="rId18"/>
  </p:sldIdLst>
  <p:sldSz cx="12192000" cy="6858000"/>
  <p:notesSz cx="6858000" cy="9144000"/>
  <p:embeddedFontLst>
    <p:embeddedFont>
      <p:font typeface="Fira Sans" panose="020B0604020202020204" charset="0"/>
      <p:regular r:id="rId20"/>
      <p:bold r:id="rId21"/>
      <p:italic r:id="rId22"/>
      <p:boldItalic r:id="rId23"/>
    </p:embeddedFont>
    <p:embeddedFont>
      <p:font typeface="Poppins Light" panose="020B060402020202020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Poppins"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C979AC3-FD09-4C7A-986A-7412506BD6D2}">
  <a:tblStyle styleId="{CC979AC3-FD09-4C7A-986A-7412506BD6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9934" autoAdjust="0"/>
  </p:normalViewPr>
  <p:slideViewPr>
    <p:cSldViewPr snapToGrid="0">
      <p:cViewPr varScale="1">
        <p:scale>
          <a:sx n="61" d="100"/>
          <a:sy n="61" d="100"/>
        </p:scale>
        <p:origin x="86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font" Target="fonts/font7.fntdata"/><Relationship Id="rId39" Type="http://schemas.openxmlformats.org/officeDocument/2006/relationships/tableStyles" Target="tableStyle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448e5e0c9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448e5e0c9a_0_14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448e5e0c9a_0_5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448e5e0c9a_0_5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448e5e0c9a_0_5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0" name="Google Shape;500;g448e5e0c9a_0_5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SG" sz="1100" b="0" i="0" u="none" strike="noStrike" cap="none" dirty="0">
                <a:solidFill>
                  <a:srgbClr val="000000"/>
                </a:solidFill>
                <a:latin typeface="Arial"/>
                <a:ea typeface="Arial"/>
                <a:cs typeface="Arial"/>
                <a:sym typeface="Arial"/>
              </a:rPr>
              <a:t>Meaning that one or more of the wristbands are further than the range set between their beacons and the teacher’s raspberry pi.</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48e5e0c9a_0_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6" name="Google Shape;516;g448e5e0c9a_0_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SG" sz="1100" b="0" i="0" u="none" strike="noStrike" cap="none" dirty="0">
                <a:solidFill>
                  <a:srgbClr val="000000"/>
                </a:solidFill>
                <a:latin typeface="Arial"/>
                <a:ea typeface="Arial"/>
                <a:cs typeface="Arial"/>
                <a:sym typeface="Arial"/>
              </a:rPr>
              <a:t>Miss Tan knows the id of the student? And inputs it in the web </a:t>
            </a:r>
            <a:r>
              <a:rPr lang="en-SG" sz="1100" b="0" i="0" u="none" strike="noStrike" cap="none" dirty="0" err="1">
                <a:solidFill>
                  <a:srgbClr val="000000"/>
                </a:solidFill>
                <a:latin typeface="Arial"/>
                <a:ea typeface="Arial"/>
                <a:cs typeface="Arial"/>
                <a:sym typeface="Arial"/>
              </a:rPr>
              <a:t>url</a:t>
            </a:r>
            <a:r>
              <a:rPr lang="en-SG" sz="1100" b="0" i="0" u="none" strike="noStrike" cap="none" dirty="0">
                <a:solidFill>
                  <a:srgbClr val="000000"/>
                </a:solidFill>
                <a:latin typeface="Arial"/>
                <a:ea typeface="Arial"/>
                <a:cs typeface="Arial"/>
                <a:sym typeface="Arial"/>
              </a:rPr>
              <a:t>?</a:t>
            </a:r>
            <a:endParaRPr sz="1100" b="0" i="0" u="none" strike="noStrike" cap="none" dirty="0">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448e5e0c9a_0_5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448e5e0c9a_0_5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448e5e0c9a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g448e5e0c9a_0_7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48e5e0c9a_0_5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448e5e0c9a_0_5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SG">
                <a:solidFill>
                  <a:schemeClr val="dk1"/>
                </a:solidFill>
              </a:rPr>
              <a:t>With that, thank you and moving on the Q&amp;A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448e5e0c9a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448e5e0c9a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448e5e0c9a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6" name="Google Shape;376;g448e5e0c9a_0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448e5e0c9a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448e5e0c9a_0_4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48e5e0c9a_0_4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448e5e0c9a_0_4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448e5e0c9a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448e5e0c9a_0_50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98450" algn="l" rtl="0">
              <a:lnSpc>
                <a:spcPct val="100000"/>
              </a:lnSpc>
              <a:spcBef>
                <a:spcPts val="0"/>
              </a:spcBef>
              <a:spcAft>
                <a:spcPts val="0"/>
              </a:spcAft>
              <a:buClr>
                <a:srgbClr val="000000"/>
              </a:buClr>
              <a:buSzPts val="1100"/>
              <a:buFont typeface="Arial"/>
              <a:buAutoNum type="arabicPeriod"/>
            </a:pPr>
            <a:r>
              <a:rPr lang="en-SG" sz="1100">
                <a:solidFill>
                  <a:srgbClr val="000000"/>
                </a:solidFill>
                <a:latin typeface="Arial"/>
                <a:ea typeface="Arial"/>
                <a:cs typeface="Arial"/>
                <a:sym typeface="Arial"/>
              </a:rPr>
              <a:t>Wristband with a tracking beacon attached for every student</a:t>
            </a:r>
            <a:endParaRPr sz="1100">
              <a:solidFill>
                <a:srgbClr val="000000"/>
              </a:solidFill>
              <a:latin typeface="Arial"/>
              <a:ea typeface="Arial"/>
              <a:cs typeface="Arial"/>
              <a:sym typeface="Arial"/>
            </a:endParaRPr>
          </a:p>
          <a:p>
            <a:pPr marL="457200" marR="0" lvl="0" indent="-298450" algn="l" rtl="0">
              <a:lnSpc>
                <a:spcPct val="100000"/>
              </a:lnSpc>
              <a:spcBef>
                <a:spcPts val="0"/>
              </a:spcBef>
              <a:spcAft>
                <a:spcPts val="0"/>
              </a:spcAft>
              <a:buClr>
                <a:srgbClr val="000000"/>
              </a:buClr>
              <a:buSzPts val="1100"/>
              <a:buFont typeface="Arial"/>
              <a:buAutoNum type="arabicPeriod"/>
            </a:pPr>
            <a:r>
              <a:rPr lang="en-SG" sz="1100">
                <a:solidFill>
                  <a:srgbClr val="000000"/>
                </a:solidFill>
                <a:latin typeface="Arial"/>
                <a:ea typeface="Arial"/>
                <a:cs typeface="Arial"/>
                <a:sym typeface="Arial"/>
              </a:rPr>
              <a:t>1 Raspberry Pi device held by teacher</a:t>
            </a: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7" name="Google Shape;46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SG" sz="1200" b="0" i="0" u="none" strike="noStrike" cap="none" dirty="0">
                <a:solidFill>
                  <a:schemeClr val="dk1"/>
                </a:solidFill>
                <a:latin typeface="Calibri"/>
                <a:ea typeface="Calibri"/>
                <a:cs typeface="Calibri"/>
                <a:sym typeface="Calibri"/>
              </a:rPr>
              <a:t>Tracking: ID of child, Last seen of child, Distance between child and teacher, Distance between child and raspberry pi in X area</a:t>
            </a:r>
            <a:endParaRPr sz="1200" b="0" i="0" u="none" strike="noStrike" cap="none" dirty="0">
              <a:solidFill>
                <a:schemeClr val="dk1"/>
              </a:solidFill>
              <a:latin typeface="Calibri"/>
              <a:ea typeface="Calibri"/>
              <a:cs typeface="Calibri"/>
              <a:sym typeface="Calibri"/>
            </a:endParaRPr>
          </a:p>
        </p:txBody>
      </p:sp>
      <p:sp>
        <p:nvSpPr>
          <p:cNvPr id="468" name="Google Shape;46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SG" sz="1200">
                <a:solidFill>
                  <a:schemeClr val="dk1"/>
                </a:solidFill>
                <a:latin typeface="Calibri"/>
                <a:ea typeface="Calibri"/>
                <a:cs typeface="Calibri"/>
                <a:sym typeface="Calibri"/>
              </a:rPr>
              <a:t>9</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3275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noFill/>
        <a:effectLst/>
      </p:bgPr>
    </p:bg>
    <p:spTree>
      <p:nvGrpSpPr>
        <p:cNvPr id="1" name="Shape 88"/>
        <p:cNvGrpSpPr/>
        <p:nvPr/>
      </p:nvGrpSpPr>
      <p:grpSpPr>
        <a:xfrm>
          <a:off x="0" y="0"/>
          <a:ext cx="0" cy="0"/>
          <a:chOff x="0" y="0"/>
          <a:chExt cx="0" cy="0"/>
        </a:xfrm>
      </p:grpSpPr>
      <p:sp>
        <p:nvSpPr>
          <p:cNvPr id="89" name="Google Shape;89;p14"/>
          <p:cNvSpPr/>
          <p:nvPr/>
        </p:nvSpPr>
        <p:spPr>
          <a:xfrm>
            <a:off x="2123200" y="-543800"/>
            <a:ext cx="7945500" cy="7945500"/>
          </a:xfrm>
          <a:prstGeom prst="ellipse">
            <a:avLst/>
          </a:prstGeom>
          <a:solidFill>
            <a:srgbClr val="000000">
              <a:alpha val="2654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 name="Google Shape;90;p14"/>
          <p:cNvGrpSpPr/>
          <p:nvPr/>
        </p:nvGrpSpPr>
        <p:grpSpPr>
          <a:xfrm>
            <a:off x="668057" y="234412"/>
            <a:ext cx="3268417" cy="3268417"/>
            <a:chOff x="6680825" y="2549350"/>
            <a:chExt cx="1539600" cy="1539600"/>
          </a:xfrm>
        </p:grpSpPr>
        <p:sp>
          <p:nvSpPr>
            <p:cNvPr id="91" name="Google Shape;91;p14"/>
            <p:cNvSpPr/>
            <p:nvPr/>
          </p:nvSpPr>
          <p:spPr>
            <a:xfrm>
              <a:off x="6825669" y="2694194"/>
              <a:ext cx="1249800" cy="1249800"/>
            </a:xfrm>
            <a:prstGeom prst="ellipse">
              <a:avLst/>
            </a:prstGeom>
            <a:solidFill>
              <a:srgbClr val="000000">
                <a:alpha val="1882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 name="Google Shape;92;p14"/>
            <p:cNvSpPr/>
            <p:nvPr/>
          </p:nvSpPr>
          <p:spPr>
            <a:xfrm>
              <a:off x="6894850" y="2763375"/>
              <a:ext cx="1111200" cy="11112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 name="Google Shape;93;p14"/>
            <p:cNvSpPr/>
            <p:nvPr/>
          </p:nvSpPr>
          <p:spPr>
            <a:xfrm>
              <a:off x="6680825" y="2549350"/>
              <a:ext cx="1539600" cy="1539600"/>
            </a:xfrm>
            <a:prstGeom prst="donut">
              <a:avLst>
                <a:gd name="adj" fmla="val 495"/>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grpSp>
        <p:nvGrpSpPr>
          <p:cNvPr id="94" name="Google Shape;94;p14"/>
          <p:cNvGrpSpPr/>
          <p:nvPr/>
        </p:nvGrpSpPr>
        <p:grpSpPr>
          <a:xfrm>
            <a:off x="8570241" y="3336833"/>
            <a:ext cx="3099523" cy="3099523"/>
            <a:chOff x="-474900" y="321200"/>
            <a:chExt cx="2324700" cy="2324700"/>
          </a:xfrm>
        </p:grpSpPr>
        <p:sp>
          <p:nvSpPr>
            <p:cNvPr id="95" name="Google Shape;95;p14"/>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 name="Google Shape;96;p14"/>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 name="Google Shape;97;p14"/>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 name="Google Shape;98;p14"/>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9" name="Google Shape;99;p14"/>
          <p:cNvSpPr txBox="1">
            <a:spLocks noGrp="1"/>
          </p:cNvSpPr>
          <p:nvPr>
            <p:ph type="ctrTitle"/>
          </p:nvPr>
        </p:nvSpPr>
        <p:spPr>
          <a:xfrm>
            <a:off x="2948800" y="2655800"/>
            <a:ext cx="6294300" cy="1546500"/>
          </a:xfrm>
          <a:prstGeom prst="rect">
            <a:avLst/>
          </a:prstGeom>
          <a:effectLst>
            <a:outerShdw blurRad="85725" dist="19050" dir="5400000" algn="bl" rotWithShape="0">
              <a:srgbClr val="000000">
                <a:alpha val="10000"/>
              </a:srgbClr>
            </a:outerShdw>
          </a:effectLst>
        </p:spPr>
        <p:txBody>
          <a:bodyPr spcFirstLastPara="1" wrap="square" lIns="121900" tIns="121900" rIns="121900" bIns="121900" anchor="ctr" anchorCtr="0"/>
          <a:lstStyle>
            <a:lvl1pPr lvl="0" algn="ctr" rtl="0">
              <a:spcBef>
                <a:spcPts val="0"/>
              </a:spcBef>
              <a:spcAft>
                <a:spcPts val="0"/>
              </a:spcAft>
              <a:buClr>
                <a:srgbClr val="FFFFFF"/>
              </a:buClr>
              <a:buSzPts val="6900"/>
              <a:buNone/>
              <a:defRPr sz="6900">
                <a:solidFill>
                  <a:srgbClr val="FFFFFF"/>
                </a:solidFill>
              </a:defRPr>
            </a:lvl1pPr>
            <a:lvl2pPr lvl="1" algn="ctr" rtl="0">
              <a:spcBef>
                <a:spcPts val="0"/>
              </a:spcBef>
              <a:spcAft>
                <a:spcPts val="0"/>
              </a:spcAft>
              <a:buClr>
                <a:srgbClr val="FFFFFF"/>
              </a:buClr>
              <a:buSzPts val="6900"/>
              <a:buNone/>
              <a:defRPr sz="6900">
                <a:solidFill>
                  <a:srgbClr val="FFFFFF"/>
                </a:solidFill>
              </a:defRPr>
            </a:lvl2pPr>
            <a:lvl3pPr lvl="2" algn="ctr" rtl="0">
              <a:spcBef>
                <a:spcPts val="0"/>
              </a:spcBef>
              <a:spcAft>
                <a:spcPts val="0"/>
              </a:spcAft>
              <a:buClr>
                <a:srgbClr val="FFFFFF"/>
              </a:buClr>
              <a:buSzPts val="6900"/>
              <a:buNone/>
              <a:defRPr sz="6900">
                <a:solidFill>
                  <a:srgbClr val="FFFFFF"/>
                </a:solidFill>
              </a:defRPr>
            </a:lvl3pPr>
            <a:lvl4pPr lvl="3" algn="ctr" rtl="0">
              <a:spcBef>
                <a:spcPts val="0"/>
              </a:spcBef>
              <a:spcAft>
                <a:spcPts val="0"/>
              </a:spcAft>
              <a:buClr>
                <a:srgbClr val="FFFFFF"/>
              </a:buClr>
              <a:buSzPts val="6900"/>
              <a:buNone/>
              <a:defRPr sz="6900">
                <a:solidFill>
                  <a:srgbClr val="FFFFFF"/>
                </a:solidFill>
              </a:defRPr>
            </a:lvl4pPr>
            <a:lvl5pPr lvl="4" algn="ctr" rtl="0">
              <a:spcBef>
                <a:spcPts val="0"/>
              </a:spcBef>
              <a:spcAft>
                <a:spcPts val="0"/>
              </a:spcAft>
              <a:buClr>
                <a:srgbClr val="FFFFFF"/>
              </a:buClr>
              <a:buSzPts val="6900"/>
              <a:buNone/>
              <a:defRPr sz="6900">
                <a:solidFill>
                  <a:srgbClr val="FFFFFF"/>
                </a:solidFill>
              </a:defRPr>
            </a:lvl5pPr>
            <a:lvl6pPr lvl="5" algn="ctr" rtl="0">
              <a:spcBef>
                <a:spcPts val="0"/>
              </a:spcBef>
              <a:spcAft>
                <a:spcPts val="0"/>
              </a:spcAft>
              <a:buClr>
                <a:srgbClr val="FFFFFF"/>
              </a:buClr>
              <a:buSzPts val="6900"/>
              <a:buNone/>
              <a:defRPr sz="6900">
                <a:solidFill>
                  <a:srgbClr val="FFFFFF"/>
                </a:solidFill>
              </a:defRPr>
            </a:lvl6pPr>
            <a:lvl7pPr lvl="6" algn="ctr" rtl="0">
              <a:spcBef>
                <a:spcPts val="0"/>
              </a:spcBef>
              <a:spcAft>
                <a:spcPts val="0"/>
              </a:spcAft>
              <a:buClr>
                <a:srgbClr val="FFFFFF"/>
              </a:buClr>
              <a:buSzPts val="6900"/>
              <a:buNone/>
              <a:defRPr sz="6900">
                <a:solidFill>
                  <a:srgbClr val="FFFFFF"/>
                </a:solidFill>
              </a:defRPr>
            </a:lvl7pPr>
            <a:lvl8pPr lvl="7" algn="ctr" rtl="0">
              <a:spcBef>
                <a:spcPts val="0"/>
              </a:spcBef>
              <a:spcAft>
                <a:spcPts val="0"/>
              </a:spcAft>
              <a:buClr>
                <a:srgbClr val="FFFFFF"/>
              </a:buClr>
              <a:buSzPts val="6900"/>
              <a:buNone/>
              <a:defRPr sz="6900">
                <a:solidFill>
                  <a:srgbClr val="FFFFFF"/>
                </a:solidFill>
              </a:defRPr>
            </a:lvl8pPr>
            <a:lvl9pPr lvl="8" algn="ctr" rtl="0">
              <a:spcBef>
                <a:spcPts val="0"/>
              </a:spcBef>
              <a:spcAft>
                <a:spcPts val="0"/>
              </a:spcAft>
              <a:buClr>
                <a:srgbClr val="FFFFFF"/>
              </a:buClr>
              <a:buSzPts val="6900"/>
              <a:buNone/>
              <a:defRPr sz="69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100"/>
        <p:cNvGrpSpPr/>
        <p:nvPr/>
      </p:nvGrpSpPr>
      <p:grpSpPr>
        <a:xfrm>
          <a:off x="0" y="0"/>
          <a:ext cx="0" cy="0"/>
          <a:chOff x="0" y="0"/>
          <a:chExt cx="0" cy="0"/>
        </a:xfrm>
      </p:grpSpPr>
      <p:sp>
        <p:nvSpPr>
          <p:cNvPr id="101" name="Google Shape;101;p15"/>
          <p:cNvSpPr/>
          <p:nvPr/>
        </p:nvSpPr>
        <p:spPr>
          <a:xfrm>
            <a:off x="2123200" y="-543800"/>
            <a:ext cx="7945500" cy="7945500"/>
          </a:xfrm>
          <a:prstGeom prst="ellipse">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 name="Google Shape;102;p15"/>
          <p:cNvGrpSpPr/>
          <p:nvPr/>
        </p:nvGrpSpPr>
        <p:grpSpPr>
          <a:xfrm>
            <a:off x="8570241" y="3336833"/>
            <a:ext cx="3099523" cy="3099523"/>
            <a:chOff x="-474900" y="321200"/>
            <a:chExt cx="2324700" cy="2324700"/>
          </a:xfrm>
        </p:grpSpPr>
        <p:sp>
          <p:nvSpPr>
            <p:cNvPr id="103" name="Google Shape;103;p15"/>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 name="Google Shape;104;p15"/>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 name="Google Shape;105;p15"/>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 name="Google Shape;106;p15"/>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 name="Google Shape;107;p15"/>
          <p:cNvSpPr txBox="1">
            <a:spLocks noGrp="1"/>
          </p:cNvSpPr>
          <p:nvPr>
            <p:ph type="ctrTitle"/>
          </p:nvPr>
        </p:nvSpPr>
        <p:spPr>
          <a:xfrm>
            <a:off x="3426400" y="2982400"/>
            <a:ext cx="5339100" cy="1275600"/>
          </a:xfrm>
          <a:prstGeom prst="rect">
            <a:avLst/>
          </a:prstGeom>
        </p:spPr>
        <p:txBody>
          <a:bodyPr spcFirstLastPara="1" wrap="square" lIns="121900" tIns="121900" rIns="121900" bIns="121900" anchor="b" anchorCtr="0"/>
          <a:lstStyle>
            <a:lvl1pPr lvl="0" algn="ctr" rtl="0">
              <a:spcBef>
                <a:spcPts val="0"/>
              </a:spcBef>
              <a:spcAft>
                <a:spcPts val="0"/>
              </a:spcAft>
              <a:buClr>
                <a:srgbClr val="000000"/>
              </a:buClr>
              <a:buSzPts val="6900"/>
              <a:buNone/>
              <a:defRPr sz="6900">
                <a:solidFill>
                  <a:srgbClr val="000000"/>
                </a:solidFill>
              </a:defRPr>
            </a:lvl1pPr>
            <a:lvl2pPr lvl="1" algn="ctr" rtl="0">
              <a:spcBef>
                <a:spcPts val="0"/>
              </a:spcBef>
              <a:spcAft>
                <a:spcPts val="0"/>
              </a:spcAft>
              <a:buClr>
                <a:srgbClr val="000000"/>
              </a:buClr>
              <a:buSzPts val="6900"/>
              <a:buNone/>
              <a:defRPr sz="6900">
                <a:solidFill>
                  <a:srgbClr val="000000"/>
                </a:solidFill>
              </a:defRPr>
            </a:lvl2pPr>
            <a:lvl3pPr lvl="2" algn="ctr" rtl="0">
              <a:spcBef>
                <a:spcPts val="0"/>
              </a:spcBef>
              <a:spcAft>
                <a:spcPts val="0"/>
              </a:spcAft>
              <a:buClr>
                <a:srgbClr val="000000"/>
              </a:buClr>
              <a:buSzPts val="6900"/>
              <a:buNone/>
              <a:defRPr sz="6900">
                <a:solidFill>
                  <a:srgbClr val="000000"/>
                </a:solidFill>
              </a:defRPr>
            </a:lvl3pPr>
            <a:lvl4pPr lvl="3" algn="ctr" rtl="0">
              <a:spcBef>
                <a:spcPts val="0"/>
              </a:spcBef>
              <a:spcAft>
                <a:spcPts val="0"/>
              </a:spcAft>
              <a:buClr>
                <a:srgbClr val="000000"/>
              </a:buClr>
              <a:buSzPts val="6900"/>
              <a:buNone/>
              <a:defRPr sz="6900">
                <a:solidFill>
                  <a:srgbClr val="000000"/>
                </a:solidFill>
              </a:defRPr>
            </a:lvl4pPr>
            <a:lvl5pPr lvl="4" algn="ctr" rtl="0">
              <a:spcBef>
                <a:spcPts val="0"/>
              </a:spcBef>
              <a:spcAft>
                <a:spcPts val="0"/>
              </a:spcAft>
              <a:buClr>
                <a:srgbClr val="000000"/>
              </a:buClr>
              <a:buSzPts val="6900"/>
              <a:buNone/>
              <a:defRPr sz="6900">
                <a:solidFill>
                  <a:srgbClr val="000000"/>
                </a:solidFill>
              </a:defRPr>
            </a:lvl5pPr>
            <a:lvl6pPr lvl="5" algn="ctr" rtl="0">
              <a:spcBef>
                <a:spcPts val="0"/>
              </a:spcBef>
              <a:spcAft>
                <a:spcPts val="0"/>
              </a:spcAft>
              <a:buClr>
                <a:srgbClr val="000000"/>
              </a:buClr>
              <a:buSzPts val="6900"/>
              <a:buNone/>
              <a:defRPr sz="6900">
                <a:solidFill>
                  <a:srgbClr val="000000"/>
                </a:solidFill>
              </a:defRPr>
            </a:lvl6pPr>
            <a:lvl7pPr lvl="6" algn="ctr" rtl="0">
              <a:spcBef>
                <a:spcPts val="0"/>
              </a:spcBef>
              <a:spcAft>
                <a:spcPts val="0"/>
              </a:spcAft>
              <a:buClr>
                <a:srgbClr val="000000"/>
              </a:buClr>
              <a:buSzPts val="6900"/>
              <a:buNone/>
              <a:defRPr sz="6900">
                <a:solidFill>
                  <a:srgbClr val="000000"/>
                </a:solidFill>
              </a:defRPr>
            </a:lvl7pPr>
            <a:lvl8pPr lvl="7" algn="ctr" rtl="0">
              <a:spcBef>
                <a:spcPts val="0"/>
              </a:spcBef>
              <a:spcAft>
                <a:spcPts val="0"/>
              </a:spcAft>
              <a:buClr>
                <a:srgbClr val="000000"/>
              </a:buClr>
              <a:buSzPts val="6900"/>
              <a:buNone/>
              <a:defRPr sz="6900">
                <a:solidFill>
                  <a:srgbClr val="000000"/>
                </a:solidFill>
              </a:defRPr>
            </a:lvl8pPr>
            <a:lvl9pPr lvl="8" algn="ctr" rtl="0">
              <a:spcBef>
                <a:spcPts val="0"/>
              </a:spcBef>
              <a:spcAft>
                <a:spcPts val="0"/>
              </a:spcAft>
              <a:buClr>
                <a:srgbClr val="000000"/>
              </a:buClr>
              <a:buSzPts val="6900"/>
              <a:buNone/>
              <a:defRPr sz="6900">
                <a:solidFill>
                  <a:srgbClr val="000000"/>
                </a:solidFill>
              </a:defRPr>
            </a:lvl9pPr>
          </a:lstStyle>
          <a:p>
            <a:endParaRPr/>
          </a:p>
        </p:txBody>
      </p:sp>
      <p:sp>
        <p:nvSpPr>
          <p:cNvPr id="108" name="Google Shape;108;p15"/>
          <p:cNvSpPr txBox="1">
            <a:spLocks noGrp="1"/>
          </p:cNvSpPr>
          <p:nvPr>
            <p:ph type="subTitle" idx="1"/>
          </p:nvPr>
        </p:nvSpPr>
        <p:spPr>
          <a:xfrm>
            <a:off x="3426400" y="4251601"/>
            <a:ext cx="5339100" cy="1046400"/>
          </a:xfrm>
          <a:prstGeom prst="rect">
            <a:avLst/>
          </a:prstGeom>
        </p:spPr>
        <p:txBody>
          <a:bodyPr spcFirstLastPara="1" wrap="square" lIns="121900" tIns="121900" rIns="121900" bIns="121900" anchor="t" anchorCtr="0"/>
          <a:lstStyle>
            <a:lvl1pPr lvl="0" algn="ctr" rtl="0">
              <a:spcBef>
                <a:spcPts val="0"/>
              </a:spcBef>
              <a:spcAft>
                <a:spcPts val="0"/>
              </a:spcAft>
              <a:buClr>
                <a:srgbClr val="000000"/>
              </a:buClr>
              <a:buSzPts val="1900"/>
              <a:buNone/>
              <a:defRPr sz="1900">
                <a:solidFill>
                  <a:srgbClr val="000000"/>
                </a:solidFill>
              </a:defRPr>
            </a:lvl1pPr>
            <a:lvl2pPr lvl="1" algn="ctr" rtl="0">
              <a:spcBef>
                <a:spcPts val="0"/>
              </a:spcBef>
              <a:spcAft>
                <a:spcPts val="0"/>
              </a:spcAft>
              <a:buClr>
                <a:srgbClr val="000000"/>
              </a:buClr>
              <a:buSzPts val="1900"/>
              <a:buNone/>
              <a:defRPr sz="1900">
                <a:solidFill>
                  <a:srgbClr val="000000"/>
                </a:solidFill>
              </a:defRPr>
            </a:lvl2pPr>
            <a:lvl3pPr lvl="2" algn="ctr" rtl="0">
              <a:spcBef>
                <a:spcPts val="0"/>
              </a:spcBef>
              <a:spcAft>
                <a:spcPts val="0"/>
              </a:spcAft>
              <a:buClr>
                <a:srgbClr val="000000"/>
              </a:buClr>
              <a:buSzPts val="1900"/>
              <a:buNone/>
              <a:defRPr sz="1900">
                <a:solidFill>
                  <a:srgbClr val="000000"/>
                </a:solidFill>
              </a:defRPr>
            </a:lvl3pPr>
            <a:lvl4pPr lvl="3" algn="ctr" rtl="0">
              <a:spcBef>
                <a:spcPts val="0"/>
              </a:spcBef>
              <a:spcAft>
                <a:spcPts val="0"/>
              </a:spcAft>
              <a:buClr>
                <a:srgbClr val="000000"/>
              </a:buClr>
              <a:buSzPts val="1900"/>
              <a:buNone/>
              <a:defRPr sz="1900">
                <a:solidFill>
                  <a:srgbClr val="000000"/>
                </a:solidFill>
              </a:defRPr>
            </a:lvl4pPr>
            <a:lvl5pPr lvl="4" algn="ctr" rtl="0">
              <a:spcBef>
                <a:spcPts val="0"/>
              </a:spcBef>
              <a:spcAft>
                <a:spcPts val="0"/>
              </a:spcAft>
              <a:buClr>
                <a:srgbClr val="000000"/>
              </a:buClr>
              <a:buSzPts val="1900"/>
              <a:buNone/>
              <a:defRPr sz="1900">
                <a:solidFill>
                  <a:srgbClr val="000000"/>
                </a:solidFill>
              </a:defRPr>
            </a:lvl5pPr>
            <a:lvl6pPr lvl="5" algn="ctr" rtl="0">
              <a:spcBef>
                <a:spcPts val="0"/>
              </a:spcBef>
              <a:spcAft>
                <a:spcPts val="0"/>
              </a:spcAft>
              <a:buClr>
                <a:srgbClr val="000000"/>
              </a:buClr>
              <a:buSzPts val="1900"/>
              <a:buNone/>
              <a:defRPr sz="1900">
                <a:solidFill>
                  <a:srgbClr val="000000"/>
                </a:solidFill>
              </a:defRPr>
            </a:lvl6pPr>
            <a:lvl7pPr lvl="6" algn="ctr" rtl="0">
              <a:spcBef>
                <a:spcPts val="0"/>
              </a:spcBef>
              <a:spcAft>
                <a:spcPts val="0"/>
              </a:spcAft>
              <a:buClr>
                <a:srgbClr val="000000"/>
              </a:buClr>
              <a:buSzPts val="1900"/>
              <a:buNone/>
              <a:defRPr sz="1900">
                <a:solidFill>
                  <a:srgbClr val="000000"/>
                </a:solidFill>
              </a:defRPr>
            </a:lvl7pPr>
            <a:lvl8pPr lvl="7" algn="ctr" rtl="0">
              <a:spcBef>
                <a:spcPts val="0"/>
              </a:spcBef>
              <a:spcAft>
                <a:spcPts val="0"/>
              </a:spcAft>
              <a:buClr>
                <a:srgbClr val="000000"/>
              </a:buClr>
              <a:buSzPts val="1900"/>
              <a:buNone/>
              <a:defRPr sz="1900">
                <a:solidFill>
                  <a:srgbClr val="000000"/>
                </a:solidFill>
              </a:defRPr>
            </a:lvl8pPr>
            <a:lvl9pPr lvl="8" algn="ctr" rtl="0">
              <a:spcBef>
                <a:spcPts val="0"/>
              </a:spcBef>
              <a:spcAft>
                <a:spcPts val="0"/>
              </a:spcAft>
              <a:buClr>
                <a:srgbClr val="000000"/>
              </a:buClr>
              <a:buSzPts val="1900"/>
              <a:buNone/>
              <a:defRPr sz="1900">
                <a:solidFill>
                  <a:srgbClr val="000000"/>
                </a:solidFill>
              </a:defRPr>
            </a:lvl9pPr>
          </a:lstStyle>
          <a:p>
            <a:endParaRPr/>
          </a:p>
        </p:txBody>
      </p:sp>
      <p:grpSp>
        <p:nvGrpSpPr>
          <p:cNvPr id="109" name="Google Shape;109;p15"/>
          <p:cNvGrpSpPr/>
          <p:nvPr/>
        </p:nvGrpSpPr>
        <p:grpSpPr>
          <a:xfrm>
            <a:off x="1019989" y="585918"/>
            <a:ext cx="2566051" cy="2566051"/>
            <a:chOff x="6680825" y="2549350"/>
            <a:chExt cx="1539600" cy="1539600"/>
          </a:xfrm>
        </p:grpSpPr>
        <p:sp>
          <p:nvSpPr>
            <p:cNvPr id="110" name="Google Shape;110;p15"/>
            <p:cNvSpPr/>
            <p:nvPr/>
          </p:nvSpPr>
          <p:spPr>
            <a:xfrm>
              <a:off x="6825669" y="2694194"/>
              <a:ext cx="1249800" cy="1249800"/>
            </a:xfrm>
            <a:prstGeom prst="ellipse">
              <a:avLst/>
            </a:prstGeom>
            <a:solidFill>
              <a:srgbClr val="666666">
                <a:alpha val="526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p15"/>
            <p:cNvSpPr/>
            <p:nvPr/>
          </p:nvSpPr>
          <p:spPr>
            <a:xfrm>
              <a:off x="6894850" y="2763375"/>
              <a:ext cx="1111200" cy="1111200"/>
            </a:xfrm>
            <a:prstGeom prst="ellipse">
              <a:avLst/>
            </a:prstGeom>
            <a:solidFill>
              <a:srgbClr val="666666">
                <a:alpha val="526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p15"/>
            <p:cNvSpPr/>
            <p:nvPr/>
          </p:nvSpPr>
          <p:spPr>
            <a:xfrm>
              <a:off x="6680825" y="2549350"/>
              <a:ext cx="1539600" cy="1539600"/>
            </a:xfrm>
            <a:prstGeom prst="donut">
              <a:avLst>
                <a:gd name="adj" fmla="val 495"/>
              </a:avLst>
            </a:prstGeom>
            <a:solidFill>
              <a:srgbClr val="666666">
                <a:alpha val="52690"/>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13"/>
        <p:cNvGrpSpPr/>
        <p:nvPr/>
      </p:nvGrpSpPr>
      <p:grpSpPr>
        <a:xfrm>
          <a:off x="0" y="0"/>
          <a:ext cx="0" cy="0"/>
          <a:chOff x="0" y="0"/>
          <a:chExt cx="0" cy="0"/>
        </a:xfrm>
      </p:grpSpPr>
      <p:grpSp>
        <p:nvGrpSpPr>
          <p:cNvPr id="114" name="Google Shape;114;p16"/>
          <p:cNvGrpSpPr/>
          <p:nvPr/>
        </p:nvGrpSpPr>
        <p:grpSpPr>
          <a:xfrm>
            <a:off x="1091808" y="669766"/>
            <a:ext cx="3099523" cy="3099523"/>
            <a:chOff x="-474900" y="321200"/>
            <a:chExt cx="2324700" cy="2324700"/>
          </a:xfrm>
        </p:grpSpPr>
        <p:sp>
          <p:nvSpPr>
            <p:cNvPr id="115" name="Google Shape;115;p16"/>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p16"/>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p16"/>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p16"/>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9" name="Google Shape;119;p16"/>
          <p:cNvSpPr/>
          <p:nvPr/>
        </p:nvSpPr>
        <p:spPr>
          <a:xfrm>
            <a:off x="2392700" y="-543867"/>
            <a:ext cx="7945500" cy="79455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p16"/>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p16"/>
          <p:cNvSpPr txBox="1">
            <a:spLocks noGrp="1"/>
          </p:cNvSpPr>
          <p:nvPr>
            <p:ph type="body" idx="1"/>
          </p:nvPr>
        </p:nvSpPr>
        <p:spPr>
          <a:xfrm>
            <a:off x="3180700" y="1747400"/>
            <a:ext cx="6369600" cy="4354500"/>
          </a:xfrm>
          <a:prstGeom prst="rect">
            <a:avLst/>
          </a:prstGeom>
        </p:spPr>
        <p:txBody>
          <a:bodyPr spcFirstLastPara="1" wrap="square" lIns="121900" tIns="121900" rIns="121900" bIns="121900" anchor="t" anchorCtr="0"/>
          <a:lstStyle>
            <a:lvl1pPr marL="457200" lvl="0" indent="-450850" rtl="0">
              <a:spcBef>
                <a:spcPts val="800"/>
              </a:spcBef>
              <a:spcAft>
                <a:spcPts val="0"/>
              </a:spcAft>
              <a:buSzPts val="3500"/>
              <a:buFont typeface="Poppins"/>
              <a:buChar char="￮"/>
              <a:defRPr sz="3500" b="1">
                <a:latin typeface="Poppins"/>
                <a:ea typeface="Poppins"/>
                <a:cs typeface="Poppins"/>
                <a:sym typeface="Poppins"/>
              </a:defRPr>
            </a:lvl1pPr>
            <a:lvl2pPr marL="914400" lvl="1" indent="-450850" rtl="0">
              <a:spcBef>
                <a:spcPts val="0"/>
              </a:spcBef>
              <a:spcAft>
                <a:spcPts val="0"/>
              </a:spcAft>
              <a:buSzPts val="3500"/>
              <a:buFont typeface="Poppins"/>
              <a:buChar char="￮"/>
              <a:defRPr sz="3500" b="1">
                <a:latin typeface="Poppins"/>
                <a:ea typeface="Poppins"/>
                <a:cs typeface="Poppins"/>
                <a:sym typeface="Poppins"/>
              </a:defRPr>
            </a:lvl2pPr>
            <a:lvl3pPr marL="1371600" lvl="2" indent="-450850" rtl="0">
              <a:spcBef>
                <a:spcPts val="0"/>
              </a:spcBef>
              <a:spcAft>
                <a:spcPts val="0"/>
              </a:spcAft>
              <a:buSzPts val="3500"/>
              <a:buFont typeface="Poppins"/>
              <a:buChar char="￮"/>
              <a:defRPr sz="3500" b="1">
                <a:latin typeface="Poppins"/>
                <a:ea typeface="Poppins"/>
                <a:cs typeface="Poppins"/>
                <a:sym typeface="Poppins"/>
              </a:defRPr>
            </a:lvl3pPr>
            <a:lvl4pPr marL="1828800" lvl="3" indent="-450850" rtl="0">
              <a:spcBef>
                <a:spcPts val="0"/>
              </a:spcBef>
              <a:spcAft>
                <a:spcPts val="0"/>
              </a:spcAft>
              <a:buSzPts val="3500"/>
              <a:buFont typeface="Poppins"/>
              <a:buChar char="●"/>
              <a:defRPr sz="3500" b="1">
                <a:latin typeface="Poppins"/>
                <a:ea typeface="Poppins"/>
                <a:cs typeface="Poppins"/>
                <a:sym typeface="Poppins"/>
              </a:defRPr>
            </a:lvl4pPr>
            <a:lvl5pPr marL="2286000" lvl="4" indent="-450850" rtl="0">
              <a:spcBef>
                <a:spcPts val="0"/>
              </a:spcBef>
              <a:spcAft>
                <a:spcPts val="0"/>
              </a:spcAft>
              <a:buSzPts val="3500"/>
              <a:buFont typeface="Poppins"/>
              <a:buChar char="○"/>
              <a:defRPr sz="3500" b="1">
                <a:latin typeface="Poppins"/>
                <a:ea typeface="Poppins"/>
                <a:cs typeface="Poppins"/>
                <a:sym typeface="Poppins"/>
              </a:defRPr>
            </a:lvl5pPr>
            <a:lvl6pPr marL="2743200" lvl="5" indent="-450850" rtl="0">
              <a:spcBef>
                <a:spcPts val="0"/>
              </a:spcBef>
              <a:spcAft>
                <a:spcPts val="0"/>
              </a:spcAft>
              <a:buSzPts val="3500"/>
              <a:buFont typeface="Poppins"/>
              <a:buChar char="■"/>
              <a:defRPr sz="3500" b="1">
                <a:latin typeface="Poppins"/>
                <a:ea typeface="Poppins"/>
                <a:cs typeface="Poppins"/>
                <a:sym typeface="Poppins"/>
              </a:defRPr>
            </a:lvl6pPr>
            <a:lvl7pPr marL="3200400" lvl="6" indent="-450850" rtl="0">
              <a:spcBef>
                <a:spcPts val="0"/>
              </a:spcBef>
              <a:spcAft>
                <a:spcPts val="0"/>
              </a:spcAft>
              <a:buSzPts val="3500"/>
              <a:buFont typeface="Poppins"/>
              <a:buChar char="●"/>
              <a:defRPr sz="3500" b="1">
                <a:latin typeface="Poppins"/>
                <a:ea typeface="Poppins"/>
                <a:cs typeface="Poppins"/>
                <a:sym typeface="Poppins"/>
              </a:defRPr>
            </a:lvl7pPr>
            <a:lvl8pPr marL="3657600" lvl="7" indent="-450850" rtl="0">
              <a:spcBef>
                <a:spcPts val="0"/>
              </a:spcBef>
              <a:spcAft>
                <a:spcPts val="0"/>
              </a:spcAft>
              <a:buSzPts val="3500"/>
              <a:buFont typeface="Poppins"/>
              <a:buChar char="○"/>
              <a:defRPr sz="3500" b="1">
                <a:latin typeface="Poppins"/>
                <a:ea typeface="Poppins"/>
                <a:cs typeface="Poppins"/>
                <a:sym typeface="Poppins"/>
              </a:defRPr>
            </a:lvl8pPr>
            <a:lvl9pPr marL="4114800" lvl="8" indent="-450850" rtl="0">
              <a:spcBef>
                <a:spcPts val="0"/>
              </a:spcBef>
              <a:spcAft>
                <a:spcPts val="0"/>
              </a:spcAft>
              <a:buSzPts val="3500"/>
              <a:buFont typeface="Poppins"/>
              <a:buChar char="■"/>
              <a:defRPr sz="3500" b="1">
                <a:latin typeface="Poppins"/>
                <a:ea typeface="Poppins"/>
                <a:cs typeface="Poppins"/>
                <a:sym typeface="Poppins"/>
              </a:defRPr>
            </a:lvl9pPr>
          </a:lstStyle>
          <a:p>
            <a:endParaRPr/>
          </a:p>
        </p:txBody>
      </p:sp>
      <p:sp>
        <p:nvSpPr>
          <p:cNvPr id="122" name="Google Shape;122;p16"/>
          <p:cNvSpPr txBox="1"/>
          <p:nvPr/>
        </p:nvSpPr>
        <p:spPr>
          <a:xfrm>
            <a:off x="2132267" y="1768833"/>
            <a:ext cx="1018800" cy="871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SG" sz="9600" b="1">
                <a:latin typeface="Poppins"/>
                <a:ea typeface="Poppins"/>
                <a:cs typeface="Poppins"/>
                <a:sym typeface="Poppins"/>
              </a:rPr>
              <a:t>“</a:t>
            </a:r>
            <a:endParaRPr sz="9600" b="1">
              <a:latin typeface="Poppins"/>
              <a:ea typeface="Poppins"/>
              <a:cs typeface="Poppins"/>
              <a:sym typeface="Poppins"/>
            </a:endParaRPr>
          </a:p>
        </p:txBody>
      </p:sp>
      <p:sp>
        <p:nvSpPr>
          <p:cNvPr id="123" name="Google Shape;123;p16"/>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124"/>
        <p:cNvGrpSpPr/>
        <p:nvPr/>
      </p:nvGrpSpPr>
      <p:grpSpPr>
        <a:xfrm>
          <a:off x="0" y="0"/>
          <a:ext cx="0" cy="0"/>
          <a:chOff x="0" y="0"/>
          <a:chExt cx="0" cy="0"/>
        </a:xfrm>
      </p:grpSpPr>
      <p:sp>
        <p:nvSpPr>
          <p:cNvPr id="125" name="Google Shape;125;p17"/>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26" name="Google Shape;126;p17"/>
          <p:cNvGrpSpPr/>
          <p:nvPr/>
        </p:nvGrpSpPr>
        <p:grpSpPr>
          <a:xfrm>
            <a:off x="-590292" y="449702"/>
            <a:ext cx="3099523" cy="3099523"/>
            <a:chOff x="-474900" y="321200"/>
            <a:chExt cx="2324700" cy="2324700"/>
          </a:xfrm>
        </p:grpSpPr>
        <p:sp>
          <p:nvSpPr>
            <p:cNvPr id="127" name="Google Shape;127;p1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8" name="Google Shape;128;p1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9" name="Google Shape;129;p1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0" name="Google Shape;130;p1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31" name="Google Shape;131;p17"/>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2" name="Google Shape;132;p17"/>
          <p:cNvSpPr txBox="1">
            <a:spLocks noGrp="1"/>
          </p:cNvSpPr>
          <p:nvPr>
            <p:ph type="title"/>
          </p:nvPr>
        </p:nvSpPr>
        <p:spPr>
          <a:xfrm>
            <a:off x="609600" y="1554833"/>
            <a:ext cx="6960300" cy="910800"/>
          </a:xfrm>
          <a:prstGeom prst="rect">
            <a:avLst/>
          </a:prstGeom>
        </p:spPr>
        <p:txBody>
          <a:bodyPr spcFirstLastPara="1" wrap="square" lIns="121900" tIns="121900" rIns="121900" bIns="12190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33" name="Google Shape;133;p17"/>
          <p:cNvSpPr txBox="1">
            <a:spLocks noGrp="1"/>
          </p:cNvSpPr>
          <p:nvPr>
            <p:ph type="body" idx="1"/>
          </p:nvPr>
        </p:nvSpPr>
        <p:spPr>
          <a:xfrm>
            <a:off x="1426167" y="2610733"/>
            <a:ext cx="6144000" cy="3491100"/>
          </a:xfrm>
          <a:prstGeom prst="rect">
            <a:avLst/>
          </a:prstGeom>
        </p:spPr>
        <p:txBody>
          <a:bodyPr spcFirstLastPara="1" wrap="square" lIns="121900" tIns="121900" rIns="121900" bIns="121900" anchor="t" anchorCtr="0"/>
          <a:lstStyle>
            <a:lvl1pPr marL="457200" lvl="0" indent="-361950" rtl="0">
              <a:spcBef>
                <a:spcPts val="800"/>
              </a:spcBef>
              <a:spcAft>
                <a:spcPts val="0"/>
              </a:spcAft>
              <a:buSzPts val="2100"/>
              <a:buChar char="￮"/>
              <a:defRPr/>
            </a:lvl1pPr>
            <a:lvl2pPr marL="914400" lvl="1" indent="-361950" rtl="0">
              <a:spcBef>
                <a:spcPts val="0"/>
              </a:spcBef>
              <a:spcAft>
                <a:spcPts val="0"/>
              </a:spcAft>
              <a:buSzPts val="2100"/>
              <a:buChar char="￮"/>
              <a:defRPr/>
            </a:lvl2pPr>
            <a:lvl3pPr marL="1371600" lvl="2" indent="-361950" rtl="0">
              <a:spcBef>
                <a:spcPts val="0"/>
              </a:spcBef>
              <a:spcAft>
                <a:spcPts val="0"/>
              </a:spcAft>
              <a:buSzPts val="2100"/>
              <a:buChar char="￮"/>
              <a:defRPr/>
            </a:lvl3pPr>
            <a:lvl4pPr marL="1828800" lvl="3" indent="-361950" rtl="0">
              <a:spcBef>
                <a:spcPts val="0"/>
              </a:spcBef>
              <a:spcAft>
                <a:spcPts val="0"/>
              </a:spcAft>
              <a:buSzPts val="2100"/>
              <a:buChar char="●"/>
              <a:defRPr/>
            </a:lvl4pPr>
            <a:lvl5pPr marL="2286000" lvl="4" indent="-361950" rtl="0">
              <a:spcBef>
                <a:spcPts val="0"/>
              </a:spcBef>
              <a:spcAft>
                <a:spcPts val="0"/>
              </a:spcAft>
              <a:buSzPts val="2100"/>
              <a:buChar char="○"/>
              <a:defRPr/>
            </a:lvl5pPr>
            <a:lvl6pPr marL="2743200" lvl="5" indent="-361950" rtl="0">
              <a:spcBef>
                <a:spcPts val="0"/>
              </a:spcBef>
              <a:spcAft>
                <a:spcPts val="0"/>
              </a:spcAft>
              <a:buSzPts val="2100"/>
              <a:buChar char="■"/>
              <a:defRPr/>
            </a:lvl6pPr>
            <a:lvl7pPr marL="3200400" lvl="6" indent="-361950" rtl="0">
              <a:spcBef>
                <a:spcPts val="0"/>
              </a:spcBef>
              <a:spcAft>
                <a:spcPts val="0"/>
              </a:spcAft>
              <a:buSzPts val="2100"/>
              <a:buChar char="●"/>
              <a:defRPr/>
            </a:lvl7pPr>
            <a:lvl8pPr marL="3657600" lvl="7" indent="-361950" rtl="0">
              <a:spcBef>
                <a:spcPts val="0"/>
              </a:spcBef>
              <a:spcAft>
                <a:spcPts val="0"/>
              </a:spcAft>
              <a:buSzPts val="2100"/>
              <a:buChar char="○"/>
              <a:defRPr/>
            </a:lvl8pPr>
            <a:lvl9pPr marL="4114800" lvl="8" indent="-361950" rtl="0">
              <a:spcBef>
                <a:spcPts val="0"/>
              </a:spcBef>
              <a:spcAft>
                <a:spcPts val="0"/>
              </a:spcAft>
              <a:buSzPts val="2100"/>
              <a:buChar char="■"/>
              <a:defRPr/>
            </a:lvl9pPr>
          </a:lstStyle>
          <a:p>
            <a:endParaRPr/>
          </a:p>
        </p:txBody>
      </p:sp>
      <p:sp>
        <p:nvSpPr>
          <p:cNvPr id="134" name="Google Shape;134;p17"/>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
        <p:nvSpPr>
          <p:cNvPr id="135" name="Google Shape;135;p17"/>
          <p:cNvSpPr/>
          <p:nvPr/>
        </p:nvSpPr>
        <p:spPr>
          <a:xfrm>
            <a:off x="8363867" y="1273600"/>
            <a:ext cx="4310700" cy="43107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136"/>
        <p:cNvGrpSpPr/>
        <p:nvPr/>
      </p:nvGrpSpPr>
      <p:grpSpPr>
        <a:xfrm>
          <a:off x="0" y="0"/>
          <a:ext cx="0" cy="0"/>
          <a:chOff x="0" y="0"/>
          <a:chExt cx="0" cy="0"/>
        </a:xfrm>
      </p:grpSpPr>
      <p:sp>
        <p:nvSpPr>
          <p:cNvPr id="137" name="Google Shape;137;p18"/>
          <p:cNvSpPr/>
          <p:nvPr/>
        </p:nvSpPr>
        <p:spPr>
          <a:xfrm>
            <a:off x="6856900" y="477833"/>
            <a:ext cx="5902500" cy="59025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8" name="Google Shape;138;p18"/>
          <p:cNvSpPr/>
          <p:nvPr/>
        </p:nvSpPr>
        <p:spPr>
          <a:xfrm>
            <a:off x="7169033" y="789966"/>
            <a:ext cx="5277900" cy="52779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39" name="Google Shape;139;p18"/>
          <p:cNvGrpSpPr/>
          <p:nvPr/>
        </p:nvGrpSpPr>
        <p:grpSpPr>
          <a:xfrm>
            <a:off x="-590292" y="449702"/>
            <a:ext cx="3099523" cy="3099523"/>
            <a:chOff x="-474900" y="321200"/>
            <a:chExt cx="2324700" cy="2324700"/>
          </a:xfrm>
        </p:grpSpPr>
        <p:sp>
          <p:nvSpPr>
            <p:cNvPr id="140" name="Google Shape;140;p1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1" name="Google Shape;141;p1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2" name="Google Shape;142;p1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3" name="Google Shape;143;p1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4" name="Google Shape;144;p18"/>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5" name="Google Shape;145;p18"/>
          <p:cNvSpPr txBox="1">
            <a:spLocks noGrp="1"/>
          </p:cNvSpPr>
          <p:nvPr>
            <p:ph type="title"/>
          </p:nvPr>
        </p:nvSpPr>
        <p:spPr>
          <a:xfrm>
            <a:off x="609600" y="1554833"/>
            <a:ext cx="6006300" cy="910800"/>
          </a:xfrm>
          <a:prstGeom prst="rect">
            <a:avLst/>
          </a:prstGeom>
        </p:spPr>
        <p:txBody>
          <a:bodyPr spcFirstLastPara="1" wrap="square" lIns="121900" tIns="121900" rIns="121900" bIns="12190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46" name="Google Shape;146;p18"/>
          <p:cNvSpPr txBox="1">
            <a:spLocks noGrp="1"/>
          </p:cNvSpPr>
          <p:nvPr>
            <p:ph type="body" idx="1"/>
          </p:nvPr>
        </p:nvSpPr>
        <p:spPr>
          <a:xfrm>
            <a:off x="1314238" y="2610733"/>
            <a:ext cx="5301900" cy="3491100"/>
          </a:xfrm>
          <a:prstGeom prst="rect">
            <a:avLst/>
          </a:prstGeom>
        </p:spPr>
        <p:txBody>
          <a:bodyPr spcFirstLastPara="1" wrap="square" lIns="121900" tIns="121900" rIns="121900" bIns="121900" anchor="t" anchorCtr="0"/>
          <a:lstStyle>
            <a:lvl1pPr marL="457200" lvl="0" indent="-361950" rtl="0">
              <a:spcBef>
                <a:spcPts val="800"/>
              </a:spcBef>
              <a:spcAft>
                <a:spcPts val="0"/>
              </a:spcAft>
              <a:buSzPts val="2100"/>
              <a:buChar char="￮"/>
              <a:defRPr/>
            </a:lvl1pPr>
            <a:lvl2pPr marL="914400" lvl="1" indent="-361950" rtl="0">
              <a:spcBef>
                <a:spcPts val="0"/>
              </a:spcBef>
              <a:spcAft>
                <a:spcPts val="0"/>
              </a:spcAft>
              <a:buSzPts val="2100"/>
              <a:buChar char="￮"/>
              <a:defRPr/>
            </a:lvl2pPr>
            <a:lvl3pPr marL="1371600" lvl="2" indent="-361950" rtl="0">
              <a:spcBef>
                <a:spcPts val="0"/>
              </a:spcBef>
              <a:spcAft>
                <a:spcPts val="0"/>
              </a:spcAft>
              <a:buSzPts val="2100"/>
              <a:buChar char="￮"/>
              <a:defRPr/>
            </a:lvl3pPr>
            <a:lvl4pPr marL="1828800" lvl="3" indent="-361950" rtl="0">
              <a:spcBef>
                <a:spcPts val="0"/>
              </a:spcBef>
              <a:spcAft>
                <a:spcPts val="0"/>
              </a:spcAft>
              <a:buSzPts val="2100"/>
              <a:buChar char="●"/>
              <a:defRPr/>
            </a:lvl4pPr>
            <a:lvl5pPr marL="2286000" lvl="4" indent="-361950" rtl="0">
              <a:spcBef>
                <a:spcPts val="0"/>
              </a:spcBef>
              <a:spcAft>
                <a:spcPts val="0"/>
              </a:spcAft>
              <a:buSzPts val="2100"/>
              <a:buChar char="○"/>
              <a:defRPr/>
            </a:lvl5pPr>
            <a:lvl6pPr marL="2743200" lvl="5" indent="-361950" rtl="0">
              <a:spcBef>
                <a:spcPts val="0"/>
              </a:spcBef>
              <a:spcAft>
                <a:spcPts val="0"/>
              </a:spcAft>
              <a:buSzPts val="2100"/>
              <a:buChar char="■"/>
              <a:defRPr/>
            </a:lvl6pPr>
            <a:lvl7pPr marL="3200400" lvl="6" indent="-361950" rtl="0">
              <a:spcBef>
                <a:spcPts val="0"/>
              </a:spcBef>
              <a:spcAft>
                <a:spcPts val="0"/>
              </a:spcAft>
              <a:buSzPts val="2100"/>
              <a:buChar char="●"/>
              <a:defRPr/>
            </a:lvl7pPr>
            <a:lvl8pPr marL="3657600" lvl="7" indent="-361950" rtl="0">
              <a:spcBef>
                <a:spcPts val="0"/>
              </a:spcBef>
              <a:spcAft>
                <a:spcPts val="0"/>
              </a:spcAft>
              <a:buSzPts val="2100"/>
              <a:buChar char="○"/>
              <a:defRPr/>
            </a:lvl8pPr>
            <a:lvl9pPr marL="4114800" lvl="8" indent="-361950" rtl="0">
              <a:spcBef>
                <a:spcPts val="0"/>
              </a:spcBef>
              <a:spcAft>
                <a:spcPts val="0"/>
              </a:spcAft>
              <a:buSzPts val="2100"/>
              <a:buChar char="■"/>
              <a:defRPr/>
            </a:lvl9pPr>
          </a:lstStyle>
          <a:p>
            <a:endParaRPr/>
          </a:p>
        </p:txBody>
      </p:sp>
      <p:sp>
        <p:nvSpPr>
          <p:cNvPr id="147" name="Google Shape;147;p18"/>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148"/>
        <p:cNvGrpSpPr/>
        <p:nvPr/>
      </p:nvGrpSpPr>
      <p:grpSpPr>
        <a:xfrm>
          <a:off x="0" y="0"/>
          <a:ext cx="0" cy="0"/>
          <a:chOff x="0" y="0"/>
          <a:chExt cx="0" cy="0"/>
        </a:xfrm>
      </p:grpSpPr>
      <p:grpSp>
        <p:nvGrpSpPr>
          <p:cNvPr id="149" name="Google Shape;149;p19"/>
          <p:cNvGrpSpPr/>
          <p:nvPr/>
        </p:nvGrpSpPr>
        <p:grpSpPr>
          <a:xfrm>
            <a:off x="-590292" y="449702"/>
            <a:ext cx="3099523" cy="3099523"/>
            <a:chOff x="-474900" y="321200"/>
            <a:chExt cx="2324700" cy="2324700"/>
          </a:xfrm>
        </p:grpSpPr>
        <p:sp>
          <p:nvSpPr>
            <p:cNvPr id="150" name="Google Shape;150;p19"/>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1" name="Google Shape;151;p19"/>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2" name="Google Shape;152;p19"/>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3" name="Google Shape;153;p19"/>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54" name="Google Shape;154;p19"/>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5" name="Google Shape;155;p19"/>
          <p:cNvSpPr txBox="1">
            <a:spLocks noGrp="1"/>
          </p:cNvSpPr>
          <p:nvPr>
            <p:ph type="title"/>
          </p:nvPr>
        </p:nvSpPr>
        <p:spPr>
          <a:xfrm>
            <a:off x="609600" y="1554833"/>
            <a:ext cx="6960300" cy="910800"/>
          </a:xfrm>
          <a:prstGeom prst="rect">
            <a:avLst/>
          </a:prstGeom>
        </p:spPr>
        <p:txBody>
          <a:bodyPr spcFirstLastPara="1" wrap="square" lIns="121900" tIns="121900" rIns="121900" bIns="12190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56" name="Google Shape;156;p19"/>
          <p:cNvSpPr txBox="1">
            <a:spLocks noGrp="1"/>
          </p:cNvSpPr>
          <p:nvPr>
            <p:ph type="body" idx="1"/>
          </p:nvPr>
        </p:nvSpPr>
        <p:spPr>
          <a:xfrm>
            <a:off x="1426166" y="2610733"/>
            <a:ext cx="2982300" cy="3491100"/>
          </a:xfrm>
          <a:prstGeom prst="rect">
            <a:avLst/>
          </a:prstGeom>
        </p:spPr>
        <p:txBody>
          <a:bodyPr spcFirstLastPara="1" wrap="square" lIns="121900" tIns="121900" rIns="121900" bIns="121900" anchor="t" anchorCtr="0"/>
          <a:lstStyle>
            <a:lvl1pPr marL="457200" lvl="0" indent="-349250" rtl="0">
              <a:spcBef>
                <a:spcPts val="800"/>
              </a:spcBef>
              <a:spcAft>
                <a:spcPts val="0"/>
              </a:spcAft>
              <a:buSzPts val="1900"/>
              <a:buChar char="￮"/>
              <a:defRPr sz="1900"/>
            </a:lvl1pPr>
            <a:lvl2pPr marL="914400" lvl="1" indent="-349250" rtl="0">
              <a:spcBef>
                <a:spcPts val="0"/>
              </a:spcBef>
              <a:spcAft>
                <a:spcPts val="0"/>
              </a:spcAft>
              <a:buSzPts val="1900"/>
              <a:buChar char="￮"/>
              <a:defRPr sz="1900"/>
            </a:lvl2pPr>
            <a:lvl3pPr marL="1371600" lvl="2" indent="-349250" rtl="0">
              <a:spcBef>
                <a:spcPts val="0"/>
              </a:spcBef>
              <a:spcAft>
                <a:spcPts val="0"/>
              </a:spcAft>
              <a:buSzPts val="1900"/>
              <a:buChar char="￮"/>
              <a:defRPr sz="1900"/>
            </a:lvl3pPr>
            <a:lvl4pPr marL="1828800" lvl="3" indent="-349250" rtl="0">
              <a:spcBef>
                <a:spcPts val="0"/>
              </a:spcBef>
              <a:spcAft>
                <a:spcPts val="0"/>
              </a:spcAft>
              <a:buSzPts val="1900"/>
              <a:buChar char="●"/>
              <a:defRPr sz="1900"/>
            </a:lvl4pPr>
            <a:lvl5pPr marL="2286000" lvl="4" indent="-349250" rtl="0">
              <a:spcBef>
                <a:spcPts val="0"/>
              </a:spcBef>
              <a:spcAft>
                <a:spcPts val="0"/>
              </a:spcAft>
              <a:buSzPts val="1900"/>
              <a:buChar char="○"/>
              <a:defRPr sz="1900"/>
            </a:lvl5pPr>
            <a:lvl6pPr marL="2743200" lvl="5" indent="-349250" rtl="0">
              <a:spcBef>
                <a:spcPts val="0"/>
              </a:spcBef>
              <a:spcAft>
                <a:spcPts val="0"/>
              </a:spcAft>
              <a:buSzPts val="1900"/>
              <a:buChar char="■"/>
              <a:defRPr sz="1900"/>
            </a:lvl6pPr>
            <a:lvl7pPr marL="3200400" lvl="6" indent="-349250" rtl="0">
              <a:spcBef>
                <a:spcPts val="0"/>
              </a:spcBef>
              <a:spcAft>
                <a:spcPts val="0"/>
              </a:spcAft>
              <a:buSzPts val="1900"/>
              <a:buChar char="●"/>
              <a:defRPr sz="1900"/>
            </a:lvl7pPr>
            <a:lvl8pPr marL="3657600" lvl="7" indent="-349250" rtl="0">
              <a:spcBef>
                <a:spcPts val="0"/>
              </a:spcBef>
              <a:spcAft>
                <a:spcPts val="0"/>
              </a:spcAft>
              <a:buSzPts val="1900"/>
              <a:buChar char="○"/>
              <a:defRPr sz="1900"/>
            </a:lvl8pPr>
            <a:lvl9pPr marL="4114800" lvl="8" indent="-349250" rtl="0">
              <a:spcBef>
                <a:spcPts val="0"/>
              </a:spcBef>
              <a:spcAft>
                <a:spcPts val="0"/>
              </a:spcAft>
              <a:buSzPts val="1900"/>
              <a:buChar char="■"/>
              <a:defRPr sz="1900"/>
            </a:lvl9pPr>
          </a:lstStyle>
          <a:p>
            <a:endParaRPr/>
          </a:p>
        </p:txBody>
      </p:sp>
      <p:sp>
        <p:nvSpPr>
          <p:cNvPr id="157" name="Google Shape;157;p19"/>
          <p:cNvSpPr txBox="1">
            <a:spLocks noGrp="1"/>
          </p:cNvSpPr>
          <p:nvPr>
            <p:ph type="body" idx="2"/>
          </p:nvPr>
        </p:nvSpPr>
        <p:spPr>
          <a:xfrm>
            <a:off x="4587810" y="2610733"/>
            <a:ext cx="2982300" cy="3491100"/>
          </a:xfrm>
          <a:prstGeom prst="rect">
            <a:avLst/>
          </a:prstGeom>
        </p:spPr>
        <p:txBody>
          <a:bodyPr spcFirstLastPara="1" wrap="square" lIns="121900" tIns="121900" rIns="121900" bIns="121900" anchor="t" anchorCtr="0"/>
          <a:lstStyle>
            <a:lvl1pPr marL="457200" lvl="0" indent="-349250" rtl="0">
              <a:spcBef>
                <a:spcPts val="800"/>
              </a:spcBef>
              <a:spcAft>
                <a:spcPts val="0"/>
              </a:spcAft>
              <a:buSzPts val="1900"/>
              <a:buChar char="￮"/>
              <a:defRPr sz="1900"/>
            </a:lvl1pPr>
            <a:lvl2pPr marL="914400" lvl="1" indent="-349250" rtl="0">
              <a:spcBef>
                <a:spcPts val="0"/>
              </a:spcBef>
              <a:spcAft>
                <a:spcPts val="0"/>
              </a:spcAft>
              <a:buSzPts val="1900"/>
              <a:buChar char="￮"/>
              <a:defRPr sz="1900"/>
            </a:lvl2pPr>
            <a:lvl3pPr marL="1371600" lvl="2" indent="-349250" rtl="0">
              <a:spcBef>
                <a:spcPts val="0"/>
              </a:spcBef>
              <a:spcAft>
                <a:spcPts val="0"/>
              </a:spcAft>
              <a:buSzPts val="1900"/>
              <a:buChar char="￮"/>
              <a:defRPr sz="1900"/>
            </a:lvl3pPr>
            <a:lvl4pPr marL="1828800" lvl="3" indent="-349250" rtl="0">
              <a:spcBef>
                <a:spcPts val="0"/>
              </a:spcBef>
              <a:spcAft>
                <a:spcPts val="0"/>
              </a:spcAft>
              <a:buSzPts val="1900"/>
              <a:buChar char="●"/>
              <a:defRPr sz="1900"/>
            </a:lvl4pPr>
            <a:lvl5pPr marL="2286000" lvl="4" indent="-349250" rtl="0">
              <a:spcBef>
                <a:spcPts val="0"/>
              </a:spcBef>
              <a:spcAft>
                <a:spcPts val="0"/>
              </a:spcAft>
              <a:buSzPts val="1900"/>
              <a:buChar char="○"/>
              <a:defRPr sz="1900"/>
            </a:lvl5pPr>
            <a:lvl6pPr marL="2743200" lvl="5" indent="-349250" rtl="0">
              <a:spcBef>
                <a:spcPts val="0"/>
              </a:spcBef>
              <a:spcAft>
                <a:spcPts val="0"/>
              </a:spcAft>
              <a:buSzPts val="1900"/>
              <a:buChar char="■"/>
              <a:defRPr sz="1900"/>
            </a:lvl6pPr>
            <a:lvl7pPr marL="3200400" lvl="6" indent="-349250" rtl="0">
              <a:spcBef>
                <a:spcPts val="0"/>
              </a:spcBef>
              <a:spcAft>
                <a:spcPts val="0"/>
              </a:spcAft>
              <a:buSzPts val="1900"/>
              <a:buChar char="●"/>
              <a:defRPr sz="1900"/>
            </a:lvl7pPr>
            <a:lvl8pPr marL="3657600" lvl="7" indent="-349250" rtl="0">
              <a:spcBef>
                <a:spcPts val="0"/>
              </a:spcBef>
              <a:spcAft>
                <a:spcPts val="0"/>
              </a:spcAft>
              <a:buSzPts val="1900"/>
              <a:buChar char="○"/>
              <a:defRPr sz="1900"/>
            </a:lvl8pPr>
            <a:lvl9pPr marL="4114800" lvl="8" indent="-349250" rtl="0">
              <a:spcBef>
                <a:spcPts val="0"/>
              </a:spcBef>
              <a:spcAft>
                <a:spcPts val="0"/>
              </a:spcAft>
              <a:buSzPts val="1900"/>
              <a:buChar char="■"/>
              <a:defRPr sz="1900"/>
            </a:lvl9pPr>
          </a:lstStyle>
          <a:p>
            <a:endParaRPr/>
          </a:p>
        </p:txBody>
      </p:sp>
      <p:sp>
        <p:nvSpPr>
          <p:cNvPr id="158" name="Google Shape;158;p19"/>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
        <p:nvSpPr>
          <p:cNvPr id="159" name="Google Shape;159;p19"/>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0" name="Google Shape;160;p19"/>
          <p:cNvSpPr/>
          <p:nvPr/>
        </p:nvSpPr>
        <p:spPr>
          <a:xfrm>
            <a:off x="8363867" y="1273600"/>
            <a:ext cx="4310700" cy="43107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161"/>
        <p:cNvGrpSpPr/>
        <p:nvPr/>
      </p:nvGrpSpPr>
      <p:grpSpPr>
        <a:xfrm>
          <a:off x="0" y="0"/>
          <a:ext cx="0" cy="0"/>
          <a:chOff x="0" y="0"/>
          <a:chExt cx="0" cy="0"/>
        </a:xfrm>
      </p:grpSpPr>
      <p:grpSp>
        <p:nvGrpSpPr>
          <p:cNvPr id="162" name="Google Shape;162;p20"/>
          <p:cNvGrpSpPr/>
          <p:nvPr/>
        </p:nvGrpSpPr>
        <p:grpSpPr>
          <a:xfrm>
            <a:off x="-590292" y="449702"/>
            <a:ext cx="3099523" cy="3099523"/>
            <a:chOff x="-474900" y="321200"/>
            <a:chExt cx="2324700" cy="2324700"/>
          </a:xfrm>
        </p:grpSpPr>
        <p:sp>
          <p:nvSpPr>
            <p:cNvPr id="163" name="Google Shape;163;p2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4" name="Google Shape;164;p2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5" name="Google Shape;165;p2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6" name="Google Shape;166;p2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7" name="Google Shape;167;p20"/>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68" name="Google Shape;168;p20"/>
          <p:cNvSpPr txBox="1">
            <a:spLocks noGrp="1"/>
          </p:cNvSpPr>
          <p:nvPr>
            <p:ph type="title"/>
          </p:nvPr>
        </p:nvSpPr>
        <p:spPr>
          <a:xfrm>
            <a:off x="609600" y="1554833"/>
            <a:ext cx="6960300" cy="910800"/>
          </a:xfrm>
          <a:prstGeom prst="rect">
            <a:avLst/>
          </a:prstGeom>
        </p:spPr>
        <p:txBody>
          <a:bodyPr spcFirstLastPara="1" wrap="square" lIns="121900" tIns="121900" rIns="121900" bIns="12190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69" name="Google Shape;169;p20"/>
          <p:cNvSpPr txBox="1">
            <a:spLocks noGrp="1"/>
          </p:cNvSpPr>
          <p:nvPr>
            <p:ph type="body" idx="1"/>
          </p:nvPr>
        </p:nvSpPr>
        <p:spPr>
          <a:xfrm>
            <a:off x="1426166" y="2610733"/>
            <a:ext cx="1980300" cy="3491100"/>
          </a:xfrm>
          <a:prstGeom prst="rect">
            <a:avLst/>
          </a:prstGeom>
        </p:spPr>
        <p:txBody>
          <a:bodyPr spcFirstLastPara="1" wrap="square" lIns="121900" tIns="121900" rIns="121900" bIns="121900" anchor="t" anchorCtr="0"/>
          <a:lstStyle>
            <a:lvl1pPr marL="457200" lvl="0" indent="-323850" rtl="0">
              <a:spcBef>
                <a:spcPts val="8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70" name="Google Shape;170;p20"/>
          <p:cNvSpPr txBox="1">
            <a:spLocks noGrp="1"/>
          </p:cNvSpPr>
          <p:nvPr>
            <p:ph type="body" idx="2"/>
          </p:nvPr>
        </p:nvSpPr>
        <p:spPr>
          <a:xfrm>
            <a:off x="3507914" y="2610733"/>
            <a:ext cx="1980300" cy="3491100"/>
          </a:xfrm>
          <a:prstGeom prst="rect">
            <a:avLst/>
          </a:prstGeom>
        </p:spPr>
        <p:txBody>
          <a:bodyPr spcFirstLastPara="1" wrap="square" lIns="121900" tIns="121900" rIns="121900" bIns="121900" anchor="t" anchorCtr="0"/>
          <a:lstStyle>
            <a:lvl1pPr marL="457200" lvl="0" indent="-323850" rtl="0">
              <a:spcBef>
                <a:spcPts val="8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71" name="Google Shape;171;p20"/>
          <p:cNvSpPr txBox="1">
            <a:spLocks noGrp="1"/>
          </p:cNvSpPr>
          <p:nvPr>
            <p:ph type="body" idx="3"/>
          </p:nvPr>
        </p:nvSpPr>
        <p:spPr>
          <a:xfrm>
            <a:off x="5589662" y="2610733"/>
            <a:ext cx="1980300" cy="3491100"/>
          </a:xfrm>
          <a:prstGeom prst="rect">
            <a:avLst/>
          </a:prstGeom>
        </p:spPr>
        <p:txBody>
          <a:bodyPr spcFirstLastPara="1" wrap="square" lIns="121900" tIns="121900" rIns="121900" bIns="121900" anchor="t" anchorCtr="0"/>
          <a:lstStyle>
            <a:lvl1pPr marL="457200" lvl="0" indent="-323850" rtl="0">
              <a:spcBef>
                <a:spcPts val="800"/>
              </a:spcBef>
              <a:spcAft>
                <a:spcPts val="0"/>
              </a:spcAft>
              <a:buSzPts val="1500"/>
              <a:buChar char="￮"/>
              <a:defRPr sz="1500"/>
            </a:lvl1pPr>
            <a:lvl2pPr marL="914400" lvl="1" indent="-323850" rtl="0">
              <a:spcBef>
                <a:spcPts val="0"/>
              </a:spcBef>
              <a:spcAft>
                <a:spcPts val="0"/>
              </a:spcAft>
              <a:buSzPts val="1500"/>
              <a:buChar char="￮"/>
              <a:defRPr sz="1500"/>
            </a:lvl2pPr>
            <a:lvl3pPr marL="1371600" lvl="2" indent="-323850" rtl="0">
              <a:spcBef>
                <a:spcPts val="0"/>
              </a:spcBef>
              <a:spcAft>
                <a:spcPts val="0"/>
              </a:spcAft>
              <a:buSzPts val="1500"/>
              <a:buChar char="￮"/>
              <a:defRPr sz="1500"/>
            </a:lvl3pPr>
            <a:lvl4pPr marL="1828800" lvl="3" indent="-323850" rtl="0">
              <a:spcBef>
                <a:spcPts val="0"/>
              </a:spcBef>
              <a:spcAft>
                <a:spcPts val="0"/>
              </a:spcAft>
              <a:buSzPts val="1500"/>
              <a:buChar char="●"/>
              <a:defRPr sz="1500"/>
            </a:lvl4pPr>
            <a:lvl5pPr marL="2286000" lvl="4" indent="-323850" rtl="0">
              <a:spcBef>
                <a:spcPts val="0"/>
              </a:spcBef>
              <a:spcAft>
                <a:spcPts val="0"/>
              </a:spcAft>
              <a:buSzPts val="1500"/>
              <a:buChar char="○"/>
              <a:defRPr sz="1500"/>
            </a:lvl5pPr>
            <a:lvl6pPr marL="2743200" lvl="5" indent="-323850" rtl="0">
              <a:spcBef>
                <a:spcPts val="0"/>
              </a:spcBef>
              <a:spcAft>
                <a:spcPts val="0"/>
              </a:spcAft>
              <a:buSzPts val="1500"/>
              <a:buChar char="■"/>
              <a:defRPr sz="1500"/>
            </a:lvl6pPr>
            <a:lvl7pPr marL="3200400" lvl="6" indent="-323850" rtl="0">
              <a:spcBef>
                <a:spcPts val="0"/>
              </a:spcBef>
              <a:spcAft>
                <a:spcPts val="0"/>
              </a:spcAft>
              <a:buSzPts val="1500"/>
              <a:buChar char="●"/>
              <a:defRPr sz="1500"/>
            </a:lvl7pPr>
            <a:lvl8pPr marL="3657600" lvl="7" indent="-323850" rtl="0">
              <a:spcBef>
                <a:spcPts val="0"/>
              </a:spcBef>
              <a:spcAft>
                <a:spcPts val="0"/>
              </a:spcAft>
              <a:buSzPts val="1500"/>
              <a:buChar char="○"/>
              <a:defRPr sz="1500"/>
            </a:lvl8pPr>
            <a:lvl9pPr marL="4114800" lvl="8" indent="-323850" rtl="0">
              <a:spcBef>
                <a:spcPts val="0"/>
              </a:spcBef>
              <a:spcAft>
                <a:spcPts val="0"/>
              </a:spcAft>
              <a:buSzPts val="1500"/>
              <a:buChar char="■"/>
              <a:defRPr sz="1500"/>
            </a:lvl9pPr>
          </a:lstStyle>
          <a:p>
            <a:endParaRPr/>
          </a:p>
        </p:txBody>
      </p:sp>
      <p:sp>
        <p:nvSpPr>
          <p:cNvPr id="172" name="Google Shape;172;p20"/>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
        <p:nvSpPr>
          <p:cNvPr id="173" name="Google Shape;173;p20"/>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4" name="Google Shape;174;p20"/>
          <p:cNvSpPr/>
          <p:nvPr/>
        </p:nvSpPr>
        <p:spPr>
          <a:xfrm>
            <a:off x="8363867" y="1273600"/>
            <a:ext cx="4310700" cy="43107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5"/>
        <p:cNvGrpSpPr/>
        <p:nvPr/>
      </p:nvGrpSpPr>
      <p:grpSpPr>
        <a:xfrm>
          <a:off x="0" y="0"/>
          <a:ext cx="0" cy="0"/>
          <a:chOff x="0" y="0"/>
          <a:chExt cx="0" cy="0"/>
        </a:xfrm>
      </p:grpSpPr>
      <p:grpSp>
        <p:nvGrpSpPr>
          <p:cNvPr id="176" name="Google Shape;176;p21"/>
          <p:cNvGrpSpPr/>
          <p:nvPr/>
        </p:nvGrpSpPr>
        <p:grpSpPr>
          <a:xfrm>
            <a:off x="-590292" y="449702"/>
            <a:ext cx="3099523" cy="3099523"/>
            <a:chOff x="-474900" y="321200"/>
            <a:chExt cx="2324700" cy="2324700"/>
          </a:xfrm>
        </p:grpSpPr>
        <p:sp>
          <p:nvSpPr>
            <p:cNvPr id="177" name="Google Shape;177;p21"/>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8" name="Google Shape;178;p21"/>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79" name="Google Shape;179;p21"/>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0" name="Google Shape;180;p21"/>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81" name="Google Shape;181;p21"/>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2" name="Google Shape;182;p21"/>
          <p:cNvSpPr txBox="1">
            <a:spLocks noGrp="1"/>
          </p:cNvSpPr>
          <p:nvPr>
            <p:ph type="title"/>
          </p:nvPr>
        </p:nvSpPr>
        <p:spPr>
          <a:xfrm>
            <a:off x="609600" y="1554833"/>
            <a:ext cx="6960300" cy="910800"/>
          </a:xfrm>
          <a:prstGeom prst="rect">
            <a:avLst/>
          </a:prstGeom>
        </p:spPr>
        <p:txBody>
          <a:bodyPr spcFirstLastPara="1" wrap="square" lIns="121900" tIns="121900" rIns="121900" bIns="121900" anchor="b" anchorCtr="0"/>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183" name="Google Shape;183;p21"/>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84"/>
        <p:cNvGrpSpPr/>
        <p:nvPr/>
      </p:nvGrpSpPr>
      <p:grpSpPr>
        <a:xfrm>
          <a:off x="0" y="0"/>
          <a:ext cx="0" cy="0"/>
          <a:chOff x="0" y="0"/>
          <a:chExt cx="0" cy="0"/>
        </a:xfrm>
      </p:grpSpPr>
      <p:grpSp>
        <p:nvGrpSpPr>
          <p:cNvPr id="185" name="Google Shape;185;p22"/>
          <p:cNvGrpSpPr/>
          <p:nvPr/>
        </p:nvGrpSpPr>
        <p:grpSpPr>
          <a:xfrm>
            <a:off x="411187" y="5082649"/>
            <a:ext cx="2458835" cy="2458835"/>
            <a:chOff x="-474900" y="321200"/>
            <a:chExt cx="2324700" cy="2324700"/>
          </a:xfrm>
        </p:grpSpPr>
        <p:sp>
          <p:nvSpPr>
            <p:cNvPr id="186" name="Google Shape;186;p22"/>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7" name="Google Shape;187;p22"/>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8" name="Google Shape;188;p22"/>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89" name="Google Shape;189;p22"/>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90" name="Google Shape;190;p22"/>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1" name="Google Shape;191;p22"/>
          <p:cNvSpPr txBox="1">
            <a:spLocks noGrp="1"/>
          </p:cNvSpPr>
          <p:nvPr>
            <p:ph type="body" idx="1"/>
          </p:nvPr>
        </p:nvSpPr>
        <p:spPr>
          <a:xfrm>
            <a:off x="1426167" y="5875067"/>
            <a:ext cx="6144000" cy="692700"/>
          </a:xfrm>
          <a:prstGeom prst="rect">
            <a:avLst/>
          </a:prstGeom>
        </p:spPr>
        <p:txBody>
          <a:bodyPr spcFirstLastPara="1" wrap="square" lIns="121900" tIns="121900" rIns="121900" bIns="121900" anchor="b" anchorCtr="0"/>
          <a:lstStyle>
            <a:lvl1pPr marL="457200" lvl="0" indent="-228600" rtl="0">
              <a:spcBef>
                <a:spcPts val="500"/>
              </a:spcBef>
              <a:spcAft>
                <a:spcPts val="0"/>
              </a:spcAft>
              <a:buSzPts val="1900"/>
              <a:buNone/>
              <a:defRPr sz="1900"/>
            </a:lvl1pPr>
          </a:lstStyle>
          <a:p>
            <a:endParaRPr/>
          </a:p>
        </p:txBody>
      </p:sp>
      <p:sp>
        <p:nvSpPr>
          <p:cNvPr id="192" name="Google Shape;192;p22"/>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193"/>
        <p:cNvGrpSpPr/>
        <p:nvPr/>
      </p:nvGrpSpPr>
      <p:grpSpPr>
        <a:xfrm>
          <a:off x="0" y="0"/>
          <a:ext cx="0" cy="0"/>
          <a:chOff x="0" y="0"/>
          <a:chExt cx="0" cy="0"/>
        </a:xfrm>
      </p:grpSpPr>
      <p:sp>
        <p:nvSpPr>
          <p:cNvPr id="194" name="Google Shape;194;p23"/>
          <p:cNvSpPr/>
          <p:nvPr/>
        </p:nvSpPr>
        <p:spPr>
          <a:xfrm>
            <a:off x="1018667" y="-1648367"/>
            <a:ext cx="10154700" cy="1015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5" name="Google Shape;195;p23"/>
          <p:cNvSpPr/>
          <p:nvPr/>
        </p:nvSpPr>
        <p:spPr>
          <a:xfrm>
            <a:off x="1597733" y="-1069300"/>
            <a:ext cx="8996100" cy="8996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6" name="Google Shape;196;p23"/>
          <p:cNvSpPr/>
          <p:nvPr/>
        </p:nvSpPr>
        <p:spPr>
          <a:xfrm>
            <a:off x="3023867" y="356833"/>
            <a:ext cx="6144300" cy="61443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7" name="Google Shape;197;p23"/>
          <p:cNvSpPr/>
          <p:nvPr/>
        </p:nvSpPr>
        <p:spPr>
          <a:xfrm>
            <a:off x="-939800" y="-3606800"/>
            <a:ext cx="14071500" cy="14071500"/>
          </a:xfrm>
          <a:prstGeom prst="donut">
            <a:avLst>
              <a:gd name="adj" fmla="val 10467"/>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8" name="Google Shape;198;p23"/>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99" name="Google Shape;199;p23"/>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200"/>
        <p:cNvGrpSpPr/>
        <p:nvPr/>
      </p:nvGrpSpPr>
      <p:grpSpPr>
        <a:xfrm>
          <a:off x="0" y="0"/>
          <a:ext cx="0" cy="0"/>
          <a:chOff x="0" y="0"/>
          <a:chExt cx="0" cy="0"/>
        </a:xfrm>
      </p:grpSpPr>
      <p:sp>
        <p:nvSpPr>
          <p:cNvPr id="201" name="Google Shape;201;p24"/>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2" name="Google Shape;202;p24"/>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ctr" rtl="0">
              <a:spcBef>
                <a:spcPts val="0"/>
              </a:spcBef>
              <a:spcAft>
                <a:spcPts val="0"/>
              </a:spcAft>
              <a:buNone/>
            </a:pPr>
            <a:fld id="{00000000-1234-1234-1234-123412341234}" type="slidenum">
              <a:rPr lang="en-SG"/>
              <a:t>‹#›</a:t>
            </a:fld>
            <a:endParaRPr/>
          </a:p>
        </p:txBody>
      </p:sp>
      <p:grpSp>
        <p:nvGrpSpPr>
          <p:cNvPr id="203" name="Google Shape;203;p24"/>
          <p:cNvGrpSpPr/>
          <p:nvPr/>
        </p:nvGrpSpPr>
        <p:grpSpPr>
          <a:xfrm>
            <a:off x="1091808" y="669766"/>
            <a:ext cx="3099523" cy="3099523"/>
            <a:chOff x="-474900" y="321200"/>
            <a:chExt cx="2324700" cy="2324700"/>
          </a:xfrm>
        </p:grpSpPr>
        <p:sp>
          <p:nvSpPr>
            <p:cNvPr id="204" name="Google Shape;204;p2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5" name="Google Shape;205;p2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6" name="Google Shape;206;p2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07" name="Google Shape;207;p2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208" name="Google Shape;208;p24"/>
          <p:cNvSpPr/>
          <p:nvPr/>
        </p:nvSpPr>
        <p:spPr>
          <a:xfrm>
            <a:off x="2392700" y="-543867"/>
            <a:ext cx="7945500" cy="7945500"/>
          </a:xfrm>
          <a:prstGeom prst="ellipse">
            <a:avLst/>
          </a:prstGeom>
          <a:solidFill>
            <a:srgbClr val="000000">
              <a:alpha val="6539"/>
            </a:srgb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209"/>
        <p:cNvGrpSpPr/>
        <p:nvPr/>
      </p:nvGrpSpPr>
      <p:grpSpPr>
        <a:xfrm>
          <a:off x="0" y="0"/>
          <a:ext cx="0" cy="0"/>
          <a:chOff x="0" y="0"/>
          <a:chExt cx="0" cy="0"/>
        </a:xfrm>
      </p:grpSpPr>
      <p:sp>
        <p:nvSpPr>
          <p:cNvPr id="210" name="Google Shape;210;p25"/>
          <p:cNvSpPr/>
          <p:nvPr/>
        </p:nvSpPr>
        <p:spPr>
          <a:xfrm>
            <a:off x="-939800" y="-3606800"/>
            <a:ext cx="14071500" cy="14071500"/>
          </a:xfrm>
          <a:prstGeom prst="donut">
            <a:avLst>
              <a:gd name="adj" fmla="val 10467"/>
            </a:avLst>
          </a:prstGeom>
          <a:solidFill>
            <a:srgbClr val="FFFFFF"/>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1" name="Google Shape;211;p25"/>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2" name="Google Shape;212;p25"/>
          <p:cNvSpPr/>
          <p:nvPr/>
        </p:nvSpPr>
        <p:spPr>
          <a:xfrm>
            <a:off x="1018667" y="-1648367"/>
            <a:ext cx="10154700" cy="101547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3" name="Google Shape;213;p25"/>
          <p:cNvSpPr/>
          <p:nvPr/>
        </p:nvSpPr>
        <p:spPr>
          <a:xfrm>
            <a:off x="1597733" y="-1069300"/>
            <a:ext cx="8996100" cy="89961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4" name="Google Shape;214;p25"/>
          <p:cNvSpPr/>
          <p:nvPr/>
        </p:nvSpPr>
        <p:spPr>
          <a:xfrm>
            <a:off x="3023867" y="356833"/>
            <a:ext cx="6144300" cy="61443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5" name="Google Shape;215;p25"/>
          <p:cNvSpPr txBox="1">
            <a:spLocks noGrp="1"/>
          </p:cNvSpPr>
          <p:nvPr>
            <p:ph type="sldNum" idx="12"/>
          </p:nvPr>
        </p:nvSpPr>
        <p:spPr>
          <a:xfrm>
            <a:off x="11407833" y="6101933"/>
            <a:ext cx="580800" cy="580800"/>
          </a:xfrm>
          <a:prstGeom prst="rect">
            <a:avLst/>
          </a:prstGeom>
        </p:spPr>
        <p:txBody>
          <a:bodyPr spcFirstLastPara="1" wrap="square" lIns="121900" tIns="121900" rIns="121900" bIns="121900"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7"/>
          <p:cNvSpPr/>
          <p:nvPr/>
        </p:nvSpPr>
        <p:spPr>
          <a:xfrm>
            <a:off x="2123200" y="-543800"/>
            <a:ext cx="7945500" cy="7945500"/>
          </a:xfrm>
          <a:prstGeom prst="ellipse">
            <a:avLst/>
          </a:prstGeom>
          <a:solidFill>
            <a:srgbClr val="000000">
              <a:alpha val="2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222" name="Google Shape;222;p27"/>
          <p:cNvGrpSpPr/>
          <p:nvPr/>
        </p:nvGrpSpPr>
        <p:grpSpPr>
          <a:xfrm>
            <a:off x="668058" y="234413"/>
            <a:ext cx="3268417" cy="3268417"/>
            <a:chOff x="6680825" y="2549350"/>
            <a:chExt cx="1539600" cy="1539600"/>
          </a:xfrm>
        </p:grpSpPr>
        <p:sp>
          <p:nvSpPr>
            <p:cNvPr id="223" name="Google Shape;223;p27"/>
            <p:cNvSpPr/>
            <p:nvPr/>
          </p:nvSpPr>
          <p:spPr>
            <a:xfrm>
              <a:off x="6825669" y="2694194"/>
              <a:ext cx="1249800" cy="1249800"/>
            </a:xfrm>
            <a:prstGeom prst="ellipse">
              <a:avLst/>
            </a:prstGeom>
            <a:solidFill>
              <a:srgbClr val="000000">
                <a:alpha val="1843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4" name="Google Shape;224;p27"/>
            <p:cNvSpPr/>
            <p:nvPr/>
          </p:nvSpPr>
          <p:spPr>
            <a:xfrm>
              <a:off x="6894850" y="2763375"/>
              <a:ext cx="1111200" cy="11112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5" name="Google Shape;225;p27"/>
            <p:cNvSpPr/>
            <p:nvPr/>
          </p:nvSpPr>
          <p:spPr>
            <a:xfrm>
              <a:off x="6680825" y="2549350"/>
              <a:ext cx="1539600" cy="1539600"/>
            </a:xfrm>
            <a:prstGeom prst="donut">
              <a:avLst>
                <a:gd name="adj" fmla="val 495"/>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226" name="Google Shape;226;p27"/>
          <p:cNvGrpSpPr/>
          <p:nvPr/>
        </p:nvGrpSpPr>
        <p:grpSpPr>
          <a:xfrm>
            <a:off x="8570241" y="3336833"/>
            <a:ext cx="3099523" cy="3099523"/>
            <a:chOff x="-474900" y="321200"/>
            <a:chExt cx="2324700" cy="2324700"/>
          </a:xfrm>
        </p:grpSpPr>
        <p:sp>
          <p:nvSpPr>
            <p:cNvPr id="227" name="Google Shape;227;p27"/>
            <p:cNvSpPr/>
            <p:nvPr/>
          </p:nvSpPr>
          <p:spPr>
            <a:xfrm>
              <a:off x="-474900" y="321200"/>
              <a:ext cx="2324700" cy="23247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8" name="Google Shape;228;p27"/>
            <p:cNvSpPr/>
            <p:nvPr/>
          </p:nvSpPr>
          <p:spPr>
            <a:xfrm>
              <a:off x="120725" y="916825"/>
              <a:ext cx="1133400" cy="11334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9" name="Google Shape;229;p27"/>
            <p:cNvSpPr/>
            <p:nvPr/>
          </p:nvSpPr>
          <p:spPr>
            <a:xfrm>
              <a:off x="-137125" y="658975"/>
              <a:ext cx="1649100" cy="16491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0" name="Google Shape;230;p27"/>
            <p:cNvSpPr/>
            <p:nvPr/>
          </p:nvSpPr>
          <p:spPr>
            <a:xfrm>
              <a:off x="313650" y="1109750"/>
              <a:ext cx="747600" cy="7476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31" name="Google Shape;231;p27"/>
          <p:cNvSpPr txBox="1">
            <a:spLocks noGrp="1"/>
          </p:cNvSpPr>
          <p:nvPr>
            <p:ph type="ctrTitle"/>
          </p:nvPr>
        </p:nvSpPr>
        <p:spPr>
          <a:xfrm>
            <a:off x="2948800" y="2655800"/>
            <a:ext cx="6294300" cy="1546500"/>
          </a:xfrm>
          <a:prstGeom prst="rect">
            <a:avLst/>
          </a:prstGeom>
          <a:noFill/>
          <a:ln>
            <a:noFill/>
          </a:ln>
          <a:effectLst>
            <a:outerShdw blurRad="85725" dist="19050" dir="5400000" algn="bl" rotWithShape="0">
              <a:srgbClr val="000000">
                <a:alpha val="9800"/>
              </a:srgbClr>
            </a:outerShdw>
          </a:effectLst>
        </p:spPr>
        <p:txBody>
          <a:bodyPr spcFirstLastPara="1" wrap="square" lIns="121900" tIns="121900" rIns="121900" bIns="121900" anchor="ctr" anchorCtr="0"/>
          <a:lstStyle>
            <a:lvl1pPr marR="0" lvl="0"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1pPr>
            <a:lvl2pPr marR="0" lvl="1"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2pPr>
            <a:lvl3pPr marR="0" lvl="2"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3pPr>
            <a:lvl4pPr marR="0" lvl="3"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4pPr>
            <a:lvl5pPr marR="0" lvl="4"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5pPr>
            <a:lvl6pPr marR="0" lvl="5"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6pPr>
            <a:lvl7pPr marR="0" lvl="6"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7pPr>
            <a:lvl8pPr marR="0" lvl="7"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8pPr>
            <a:lvl9pPr marR="0" lvl="8" algn="ctr" rtl="0">
              <a:lnSpc>
                <a:spcPct val="100000"/>
              </a:lnSpc>
              <a:spcBef>
                <a:spcPts val="0"/>
              </a:spcBef>
              <a:spcAft>
                <a:spcPts val="0"/>
              </a:spcAft>
              <a:buClr>
                <a:srgbClr val="FFFFFF"/>
              </a:buClr>
              <a:buSzPts val="6900"/>
              <a:buFont typeface="Poppins"/>
              <a:buNone/>
              <a:defRPr sz="6900" b="1" i="0" u="none" strike="noStrike" cap="none">
                <a:solidFill>
                  <a:srgbClr val="FFFFFF"/>
                </a:solidFill>
                <a:latin typeface="Poppins"/>
                <a:ea typeface="Poppins"/>
                <a:cs typeface="Poppins"/>
                <a:sym typeface="Poppi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type B">
  <p:cSld name="BLANK_2">
    <p:spTree>
      <p:nvGrpSpPr>
        <p:cNvPr id="1" name="Shape 232"/>
        <p:cNvGrpSpPr/>
        <p:nvPr/>
      </p:nvGrpSpPr>
      <p:grpSpPr>
        <a:xfrm>
          <a:off x="0" y="0"/>
          <a:ext cx="0" cy="0"/>
          <a:chOff x="0" y="0"/>
          <a:chExt cx="0" cy="0"/>
        </a:xfrm>
      </p:grpSpPr>
      <p:sp>
        <p:nvSpPr>
          <p:cNvPr id="233" name="Google Shape;233;p28"/>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4" name="Google Shape;234;p28"/>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grpSp>
        <p:nvGrpSpPr>
          <p:cNvPr id="235" name="Google Shape;235;p28"/>
          <p:cNvGrpSpPr/>
          <p:nvPr/>
        </p:nvGrpSpPr>
        <p:grpSpPr>
          <a:xfrm>
            <a:off x="1091808" y="669767"/>
            <a:ext cx="3099523" cy="3099523"/>
            <a:chOff x="-474900" y="321200"/>
            <a:chExt cx="2324700" cy="2324700"/>
          </a:xfrm>
        </p:grpSpPr>
        <p:sp>
          <p:nvSpPr>
            <p:cNvPr id="236" name="Google Shape;236;p2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7" name="Google Shape;237;p2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8" name="Google Shape;238;p2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9" name="Google Shape;239;p2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40" name="Google Shape;240;p28"/>
          <p:cNvSpPr/>
          <p:nvPr/>
        </p:nvSpPr>
        <p:spPr>
          <a:xfrm>
            <a:off x="2392700" y="-543867"/>
            <a:ext cx="7945500" cy="79455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000000"/>
        </a:solidFill>
        <a:effectLst/>
      </p:bgPr>
    </p:bg>
    <p:spTree>
      <p:nvGrpSpPr>
        <p:cNvPr id="1" name="Shape 241"/>
        <p:cNvGrpSpPr/>
        <p:nvPr/>
      </p:nvGrpSpPr>
      <p:grpSpPr>
        <a:xfrm>
          <a:off x="0" y="0"/>
          <a:ext cx="0" cy="0"/>
          <a:chOff x="0" y="0"/>
          <a:chExt cx="0" cy="0"/>
        </a:xfrm>
      </p:grpSpPr>
      <p:sp>
        <p:nvSpPr>
          <p:cNvPr id="242" name="Google Shape;242;p29"/>
          <p:cNvSpPr/>
          <p:nvPr/>
        </p:nvSpPr>
        <p:spPr>
          <a:xfrm>
            <a:off x="2123200" y="-543800"/>
            <a:ext cx="7945500" cy="7945500"/>
          </a:xfrm>
          <a:prstGeom prst="ellipse">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243" name="Google Shape;243;p29"/>
          <p:cNvGrpSpPr/>
          <p:nvPr/>
        </p:nvGrpSpPr>
        <p:grpSpPr>
          <a:xfrm>
            <a:off x="8570241" y="3336833"/>
            <a:ext cx="3099523" cy="3099523"/>
            <a:chOff x="-474900" y="321200"/>
            <a:chExt cx="2324700" cy="2324700"/>
          </a:xfrm>
        </p:grpSpPr>
        <p:sp>
          <p:nvSpPr>
            <p:cNvPr id="244" name="Google Shape;244;p29"/>
            <p:cNvSpPr/>
            <p:nvPr/>
          </p:nvSpPr>
          <p:spPr>
            <a:xfrm>
              <a:off x="-474900" y="321200"/>
              <a:ext cx="2324700" cy="23247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5" name="Google Shape;245;p29"/>
            <p:cNvSpPr/>
            <p:nvPr/>
          </p:nvSpPr>
          <p:spPr>
            <a:xfrm>
              <a:off x="120725" y="916825"/>
              <a:ext cx="1133400" cy="11334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6" name="Google Shape;246;p29"/>
            <p:cNvSpPr/>
            <p:nvPr/>
          </p:nvSpPr>
          <p:spPr>
            <a:xfrm>
              <a:off x="-137125" y="658975"/>
              <a:ext cx="1649100" cy="16491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7" name="Google Shape;247;p29"/>
            <p:cNvSpPr/>
            <p:nvPr/>
          </p:nvSpPr>
          <p:spPr>
            <a:xfrm>
              <a:off x="313650" y="1109750"/>
              <a:ext cx="747600" cy="747600"/>
            </a:xfrm>
            <a:prstGeom prst="ellipse">
              <a:avLst/>
            </a:prstGeom>
            <a:noFill/>
            <a:ln w="9525" cap="flat" cmpd="sng">
              <a:solidFill>
                <a:srgbClr val="CCCCCC"/>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48" name="Google Shape;248;p29"/>
          <p:cNvSpPr txBox="1">
            <a:spLocks noGrp="1"/>
          </p:cNvSpPr>
          <p:nvPr>
            <p:ph type="ctrTitle"/>
          </p:nvPr>
        </p:nvSpPr>
        <p:spPr>
          <a:xfrm>
            <a:off x="3426400" y="2982400"/>
            <a:ext cx="5339100" cy="1275600"/>
          </a:xfrm>
          <a:prstGeom prst="rect">
            <a:avLst/>
          </a:prstGeom>
          <a:noFill/>
          <a:ln>
            <a:noFill/>
          </a:ln>
        </p:spPr>
        <p:txBody>
          <a:bodyPr spcFirstLastPara="1" wrap="square" lIns="121900" tIns="121900" rIns="121900" bIns="121900" anchor="b" anchorCtr="0"/>
          <a:lstStyle>
            <a:lvl1pPr marR="0" lvl="0"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1pPr>
            <a:lvl2pPr marR="0" lvl="1"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2pPr>
            <a:lvl3pPr marR="0" lvl="2"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3pPr>
            <a:lvl4pPr marR="0" lvl="3"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4pPr>
            <a:lvl5pPr marR="0" lvl="4"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5pPr>
            <a:lvl6pPr marR="0" lvl="5"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6pPr>
            <a:lvl7pPr marR="0" lvl="6"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7pPr>
            <a:lvl8pPr marR="0" lvl="7"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8pPr>
            <a:lvl9pPr marR="0" lvl="8" algn="ctr" rtl="0">
              <a:lnSpc>
                <a:spcPct val="100000"/>
              </a:lnSpc>
              <a:spcBef>
                <a:spcPts val="0"/>
              </a:spcBef>
              <a:spcAft>
                <a:spcPts val="0"/>
              </a:spcAft>
              <a:buClr>
                <a:srgbClr val="000000"/>
              </a:buClr>
              <a:buSzPts val="6900"/>
              <a:buFont typeface="Poppins"/>
              <a:buNone/>
              <a:defRPr sz="6900" b="1" i="0" u="none" strike="noStrike" cap="none">
                <a:solidFill>
                  <a:srgbClr val="000000"/>
                </a:solidFill>
                <a:latin typeface="Poppins"/>
                <a:ea typeface="Poppins"/>
                <a:cs typeface="Poppins"/>
                <a:sym typeface="Poppins"/>
              </a:defRPr>
            </a:lvl9pPr>
          </a:lstStyle>
          <a:p>
            <a:endParaRPr/>
          </a:p>
        </p:txBody>
      </p:sp>
      <p:sp>
        <p:nvSpPr>
          <p:cNvPr id="249" name="Google Shape;249;p29"/>
          <p:cNvSpPr txBox="1">
            <a:spLocks noGrp="1"/>
          </p:cNvSpPr>
          <p:nvPr>
            <p:ph type="subTitle" idx="1"/>
          </p:nvPr>
        </p:nvSpPr>
        <p:spPr>
          <a:xfrm>
            <a:off x="3426400" y="4251601"/>
            <a:ext cx="5339100" cy="1046400"/>
          </a:xfrm>
          <a:prstGeom prst="rect">
            <a:avLst/>
          </a:prstGeom>
          <a:noFill/>
          <a:ln>
            <a:noFill/>
          </a:ln>
        </p:spPr>
        <p:txBody>
          <a:bodyPr spcFirstLastPara="1" wrap="square" lIns="121900" tIns="121900" rIns="121900" bIns="121900" anchor="t" anchorCtr="0"/>
          <a:lstStyle>
            <a:lvl1pPr marR="0" lvl="0"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1pPr>
            <a:lvl2pPr marR="0" lvl="1"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2pPr>
            <a:lvl3pPr marR="0" lvl="2"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3pPr>
            <a:lvl4pPr marR="0" lvl="3"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4pPr>
            <a:lvl5pPr marR="0" lvl="4"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5pPr>
            <a:lvl6pPr marR="0" lvl="5"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6pPr>
            <a:lvl7pPr marR="0" lvl="6"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7pPr>
            <a:lvl8pPr marR="0" lvl="7"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8pPr>
            <a:lvl9pPr marR="0" lvl="8" algn="ctr" rtl="0">
              <a:lnSpc>
                <a:spcPct val="100000"/>
              </a:lnSpc>
              <a:spcBef>
                <a:spcPts val="0"/>
              </a:spcBef>
              <a:spcAft>
                <a:spcPts val="0"/>
              </a:spcAft>
              <a:buClr>
                <a:srgbClr val="000000"/>
              </a:buClr>
              <a:buSzPts val="1900"/>
              <a:buFont typeface="Poppins Light"/>
              <a:buNone/>
              <a:defRPr sz="1900" b="0" i="0" u="none" strike="noStrike" cap="none">
                <a:solidFill>
                  <a:srgbClr val="000000"/>
                </a:solidFill>
                <a:latin typeface="Poppins Light"/>
                <a:ea typeface="Poppins Light"/>
                <a:cs typeface="Poppins Light"/>
                <a:sym typeface="Poppins Light"/>
              </a:defRPr>
            </a:lvl9pPr>
          </a:lstStyle>
          <a:p>
            <a:endParaRPr/>
          </a:p>
        </p:txBody>
      </p:sp>
      <p:grpSp>
        <p:nvGrpSpPr>
          <p:cNvPr id="250" name="Google Shape;250;p29"/>
          <p:cNvGrpSpPr/>
          <p:nvPr/>
        </p:nvGrpSpPr>
        <p:grpSpPr>
          <a:xfrm>
            <a:off x="1019989" y="585918"/>
            <a:ext cx="2566051" cy="2566051"/>
            <a:chOff x="6680825" y="2549350"/>
            <a:chExt cx="1539600" cy="1539600"/>
          </a:xfrm>
        </p:grpSpPr>
        <p:sp>
          <p:nvSpPr>
            <p:cNvPr id="251" name="Google Shape;251;p29"/>
            <p:cNvSpPr/>
            <p:nvPr/>
          </p:nvSpPr>
          <p:spPr>
            <a:xfrm>
              <a:off x="6825669" y="2694194"/>
              <a:ext cx="1249800" cy="1249800"/>
            </a:xfrm>
            <a:prstGeom prst="ellipse">
              <a:avLst/>
            </a:prstGeom>
            <a:solidFill>
              <a:srgbClr val="666666">
                <a:alpha val="5255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2" name="Google Shape;252;p29"/>
            <p:cNvSpPr/>
            <p:nvPr/>
          </p:nvSpPr>
          <p:spPr>
            <a:xfrm>
              <a:off x="6894850" y="2763375"/>
              <a:ext cx="1111200" cy="1111200"/>
            </a:xfrm>
            <a:prstGeom prst="ellipse">
              <a:avLst/>
            </a:prstGeom>
            <a:solidFill>
              <a:srgbClr val="666666">
                <a:alpha val="5255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3" name="Google Shape;253;p29"/>
            <p:cNvSpPr/>
            <p:nvPr/>
          </p:nvSpPr>
          <p:spPr>
            <a:xfrm>
              <a:off x="6680825" y="2549350"/>
              <a:ext cx="1539600" cy="1539600"/>
            </a:xfrm>
            <a:prstGeom prst="donut">
              <a:avLst>
                <a:gd name="adj" fmla="val 495"/>
              </a:avLst>
            </a:prstGeom>
            <a:solidFill>
              <a:srgbClr val="666666">
                <a:alpha val="5255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4"/>
        <p:cNvGrpSpPr/>
        <p:nvPr/>
      </p:nvGrpSpPr>
      <p:grpSpPr>
        <a:xfrm>
          <a:off x="0" y="0"/>
          <a:ext cx="0" cy="0"/>
          <a:chOff x="0" y="0"/>
          <a:chExt cx="0" cy="0"/>
        </a:xfrm>
      </p:grpSpPr>
      <p:sp>
        <p:nvSpPr>
          <p:cNvPr id="255" name="Google Shape;255;p30"/>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256" name="Google Shape;256;p30"/>
          <p:cNvGrpSpPr/>
          <p:nvPr/>
        </p:nvGrpSpPr>
        <p:grpSpPr>
          <a:xfrm>
            <a:off x="-590292" y="449701"/>
            <a:ext cx="3099523" cy="3099523"/>
            <a:chOff x="-474900" y="321200"/>
            <a:chExt cx="2324700" cy="2324700"/>
          </a:xfrm>
        </p:grpSpPr>
        <p:sp>
          <p:nvSpPr>
            <p:cNvPr id="257" name="Google Shape;257;p30"/>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8" name="Google Shape;258;p30"/>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9" name="Google Shape;259;p30"/>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0" name="Google Shape;260;p30"/>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61" name="Google Shape;261;p30"/>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2" name="Google Shape;262;p30"/>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263" name="Google Shape;263;p30"/>
          <p:cNvSpPr txBox="1">
            <a:spLocks noGrp="1"/>
          </p:cNvSpPr>
          <p:nvPr>
            <p:ph type="body" idx="1"/>
          </p:nvPr>
        </p:nvSpPr>
        <p:spPr>
          <a:xfrm>
            <a:off x="1426167" y="2610733"/>
            <a:ext cx="6144000" cy="3491100"/>
          </a:xfrm>
          <a:prstGeom prst="rect">
            <a:avLst/>
          </a:prstGeom>
          <a:noFill/>
          <a:ln>
            <a:noFill/>
          </a:ln>
        </p:spPr>
        <p:txBody>
          <a:bodyPr spcFirstLastPara="1" wrap="square" lIns="121900" tIns="121900" rIns="121900" bIns="121900" anchor="t" anchorCtr="0"/>
          <a:lstStyle>
            <a:lvl1pPr marL="457200" marR="0" lvl="0" indent="-361950" algn="l" rtl="0">
              <a:lnSpc>
                <a:spcPct val="100000"/>
              </a:lnSpc>
              <a:spcBef>
                <a:spcPts val="80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1pPr>
            <a:lvl2pPr marL="914400" marR="0" lvl="1"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2pPr>
            <a:lvl3pPr marL="1371600" marR="0" lvl="2"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3pPr>
            <a:lvl4pPr marL="1828800" marR="0" lvl="3"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4pPr>
            <a:lvl5pPr marL="2286000" marR="0" lvl="4"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5pPr>
            <a:lvl6pPr marL="2743200" marR="0" lvl="5"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6pPr>
            <a:lvl7pPr marL="3200400" marR="0" lvl="6"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7pPr>
            <a:lvl8pPr marL="3657600" marR="0" lvl="7"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8pPr>
            <a:lvl9pPr marL="4114800" marR="0" lvl="8"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9pPr>
          </a:lstStyle>
          <a:p>
            <a:endParaRPr/>
          </a:p>
        </p:txBody>
      </p:sp>
      <p:sp>
        <p:nvSpPr>
          <p:cNvPr id="264" name="Google Shape;264;p30"/>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
        <p:nvSpPr>
          <p:cNvPr id="265" name="Google Shape;265;p30"/>
          <p:cNvSpPr/>
          <p:nvPr/>
        </p:nvSpPr>
        <p:spPr>
          <a:xfrm>
            <a:off x="8363867" y="1273600"/>
            <a:ext cx="4310700" cy="43107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6"/>
        <p:cNvGrpSpPr/>
        <p:nvPr/>
      </p:nvGrpSpPr>
      <p:grpSpPr>
        <a:xfrm>
          <a:off x="0" y="0"/>
          <a:ext cx="0" cy="0"/>
          <a:chOff x="0" y="0"/>
          <a:chExt cx="0" cy="0"/>
        </a:xfrm>
      </p:grpSpPr>
      <p:grpSp>
        <p:nvGrpSpPr>
          <p:cNvPr id="267" name="Google Shape;267;p31"/>
          <p:cNvGrpSpPr/>
          <p:nvPr/>
        </p:nvGrpSpPr>
        <p:grpSpPr>
          <a:xfrm>
            <a:off x="-590292" y="449701"/>
            <a:ext cx="3099523" cy="3099523"/>
            <a:chOff x="-474900" y="321200"/>
            <a:chExt cx="2324700" cy="2324700"/>
          </a:xfrm>
        </p:grpSpPr>
        <p:sp>
          <p:nvSpPr>
            <p:cNvPr id="268" name="Google Shape;268;p31"/>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9" name="Google Shape;269;p31"/>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0" name="Google Shape;270;p31"/>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1" name="Google Shape;271;p31"/>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72" name="Google Shape;272;p31"/>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3" name="Google Shape;273;p31"/>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274" name="Google Shape;274;p31"/>
          <p:cNvSpPr txBox="1">
            <a:spLocks noGrp="1"/>
          </p:cNvSpPr>
          <p:nvPr>
            <p:ph type="body" idx="1"/>
          </p:nvPr>
        </p:nvSpPr>
        <p:spPr>
          <a:xfrm>
            <a:off x="1426167" y="2610733"/>
            <a:ext cx="2982300" cy="3491100"/>
          </a:xfrm>
          <a:prstGeom prst="rect">
            <a:avLst/>
          </a:prstGeom>
          <a:noFill/>
          <a:ln>
            <a:noFill/>
          </a:ln>
        </p:spPr>
        <p:txBody>
          <a:bodyPr spcFirstLastPara="1" wrap="square" lIns="121900" tIns="121900" rIns="121900" bIns="121900" anchor="t" anchorCtr="0"/>
          <a:lstStyle>
            <a:lvl1pPr marL="457200" marR="0" lvl="0" indent="-349250" algn="l" rtl="0">
              <a:lnSpc>
                <a:spcPct val="100000"/>
              </a:lnSpc>
              <a:spcBef>
                <a:spcPts val="80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1pPr>
            <a:lvl2pPr marL="914400" marR="0" lvl="1"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2pPr>
            <a:lvl3pPr marL="1371600" marR="0" lvl="2"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3pPr>
            <a:lvl4pPr marL="1828800" marR="0" lvl="3"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4pPr>
            <a:lvl5pPr marL="2286000" marR="0" lvl="4"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5pPr>
            <a:lvl6pPr marL="2743200" marR="0" lvl="5"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6pPr>
            <a:lvl7pPr marL="3200400" marR="0" lvl="6"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7pPr>
            <a:lvl8pPr marL="3657600" marR="0" lvl="7"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8pPr>
            <a:lvl9pPr marL="4114800" marR="0" lvl="8"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9pPr>
          </a:lstStyle>
          <a:p>
            <a:endParaRPr/>
          </a:p>
        </p:txBody>
      </p:sp>
      <p:sp>
        <p:nvSpPr>
          <p:cNvPr id="275" name="Google Shape;275;p31"/>
          <p:cNvSpPr txBox="1">
            <a:spLocks noGrp="1"/>
          </p:cNvSpPr>
          <p:nvPr>
            <p:ph type="body" idx="2"/>
          </p:nvPr>
        </p:nvSpPr>
        <p:spPr>
          <a:xfrm>
            <a:off x="4587809" y="2610733"/>
            <a:ext cx="2982300" cy="3491100"/>
          </a:xfrm>
          <a:prstGeom prst="rect">
            <a:avLst/>
          </a:prstGeom>
          <a:noFill/>
          <a:ln>
            <a:noFill/>
          </a:ln>
        </p:spPr>
        <p:txBody>
          <a:bodyPr spcFirstLastPara="1" wrap="square" lIns="121900" tIns="121900" rIns="121900" bIns="121900" anchor="t" anchorCtr="0"/>
          <a:lstStyle>
            <a:lvl1pPr marL="457200" marR="0" lvl="0" indent="-349250" algn="l" rtl="0">
              <a:lnSpc>
                <a:spcPct val="100000"/>
              </a:lnSpc>
              <a:spcBef>
                <a:spcPts val="80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1pPr>
            <a:lvl2pPr marL="914400" marR="0" lvl="1"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2pPr>
            <a:lvl3pPr marL="1371600" marR="0" lvl="2"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3pPr>
            <a:lvl4pPr marL="1828800" marR="0" lvl="3"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4pPr>
            <a:lvl5pPr marL="2286000" marR="0" lvl="4"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5pPr>
            <a:lvl6pPr marL="2743200" marR="0" lvl="5"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6pPr>
            <a:lvl7pPr marL="3200400" marR="0" lvl="6"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7pPr>
            <a:lvl8pPr marL="3657600" marR="0" lvl="7"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8pPr>
            <a:lvl9pPr marL="4114800" marR="0" lvl="8" indent="-349250" algn="l" rtl="0">
              <a:lnSpc>
                <a:spcPct val="100000"/>
              </a:lnSpc>
              <a:spcBef>
                <a:spcPts val="0"/>
              </a:spcBef>
              <a:spcAft>
                <a:spcPts val="0"/>
              </a:spcAft>
              <a:buClr>
                <a:srgbClr val="CCCCCC"/>
              </a:buClr>
              <a:buSzPts val="1900"/>
              <a:buFont typeface="Poppins Light"/>
              <a:buChar char="■"/>
              <a:defRPr sz="1900" b="0" i="0" u="none" strike="noStrike" cap="none">
                <a:solidFill>
                  <a:schemeClr val="dk1"/>
                </a:solidFill>
                <a:latin typeface="Poppins Light"/>
                <a:ea typeface="Poppins Light"/>
                <a:cs typeface="Poppins Light"/>
                <a:sym typeface="Poppins Light"/>
              </a:defRPr>
            </a:lvl9pPr>
          </a:lstStyle>
          <a:p>
            <a:endParaRPr/>
          </a:p>
        </p:txBody>
      </p:sp>
      <p:sp>
        <p:nvSpPr>
          <p:cNvPr id="276" name="Google Shape;276;p31"/>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
        <p:nvSpPr>
          <p:cNvPr id="277" name="Google Shape;277;p31"/>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8" name="Google Shape;278;p31"/>
          <p:cNvSpPr/>
          <p:nvPr/>
        </p:nvSpPr>
        <p:spPr>
          <a:xfrm>
            <a:off x="8363867" y="1273600"/>
            <a:ext cx="4310700" cy="43107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 A" type="blank">
  <p:cSld name="BLANK">
    <p:spTree>
      <p:nvGrpSpPr>
        <p:cNvPr id="1" name="Shape 279"/>
        <p:cNvGrpSpPr/>
        <p:nvPr/>
      </p:nvGrpSpPr>
      <p:grpSpPr>
        <a:xfrm>
          <a:off x="0" y="0"/>
          <a:ext cx="0" cy="0"/>
          <a:chOff x="0" y="0"/>
          <a:chExt cx="0" cy="0"/>
        </a:xfrm>
      </p:grpSpPr>
      <p:sp>
        <p:nvSpPr>
          <p:cNvPr id="280" name="Google Shape;280;p32"/>
          <p:cNvSpPr/>
          <p:nvPr/>
        </p:nvSpPr>
        <p:spPr>
          <a:xfrm>
            <a:off x="1018667" y="-1648367"/>
            <a:ext cx="10154700" cy="1015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1" name="Google Shape;281;p32"/>
          <p:cNvSpPr/>
          <p:nvPr/>
        </p:nvSpPr>
        <p:spPr>
          <a:xfrm>
            <a:off x="1597733" y="-1069300"/>
            <a:ext cx="8996100" cy="8996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2" name="Google Shape;282;p32"/>
          <p:cNvSpPr/>
          <p:nvPr/>
        </p:nvSpPr>
        <p:spPr>
          <a:xfrm>
            <a:off x="3023867" y="356833"/>
            <a:ext cx="6144300" cy="61443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3" name="Google Shape;283;p32"/>
          <p:cNvSpPr/>
          <p:nvPr/>
        </p:nvSpPr>
        <p:spPr>
          <a:xfrm>
            <a:off x="-939800" y="-3606800"/>
            <a:ext cx="14071500" cy="14071500"/>
          </a:xfrm>
          <a:prstGeom prst="donut">
            <a:avLst>
              <a:gd name="adj" fmla="val 10467"/>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4" name="Google Shape;284;p32"/>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5" name="Google Shape;285;p32"/>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6"/>
        <p:cNvGrpSpPr/>
        <p:nvPr/>
      </p:nvGrpSpPr>
      <p:grpSpPr>
        <a:xfrm>
          <a:off x="0" y="0"/>
          <a:ext cx="0" cy="0"/>
          <a:chOff x="0" y="0"/>
          <a:chExt cx="0" cy="0"/>
        </a:xfrm>
      </p:grpSpPr>
      <p:grpSp>
        <p:nvGrpSpPr>
          <p:cNvPr id="287" name="Google Shape;287;p33"/>
          <p:cNvGrpSpPr/>
          <p:nvPr/>
        </p:nvGrpSpPr>
        <p:grpSpPr>
          <a:xfrm>
            <a:off x="-590292" y="449701"/>
            <a:ext cx="3099523" cy="3099523"/>
            <a:chOff x="-474900" y="321200"/>
            <a:chExt cx="2324700" cy="2324700"/>
          </a:xfrm>
        </p:grpSpPr>
        <p:sp>
          <p:nvSpPr>
            <p:cNvPr id="288" name="Google Shape;288;p33"/>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9" name="Google Shape;289;p33"/>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0" name="Google Shape;290;p33"/>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p33"/>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292" name="Google Shape;292;p33"/>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3" name="Google Shape;293;p33"/>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294" name="Google Shape;294;p33"/>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295"/>
        <p:cNvGrpSpPr/>
        <p:nvPr/>
      </p:nvGrpSpPr>
      <p:grpSpPr>
        <a:xfrm>
          <a:off x="0" y="0"/>
          <a:ext cx="0" cy="0"/>
          <a:chOff x="0" y="0"/>
          <a:chExt cx="0" cy="0"/>
        </a:xfrm>
      </p:grpSpPr>
      <p:grpSp>
        <p:nvGrpSpPr>
          <p:cNvPr id="296" name="Google Shape;296;p34"/>
          <p:cNvGrpSpPr/>
          <p:nvPr/>
        </p:nvGrpSpPr>
        <p:grpSpPr>
          <a:xfrm>
            <a:off x="-590292" y="449701"/>
            <a:ext cx="3099523" cy="3099523"/>
            <a:chOff x="-474900" y="321200"/>
            <a:chExt cx="2324700" cy="2324700"/>
          </a:xfrm>
        </p:grpSpPr>
        <p:sp>
          <p:nvSpPr>
            <p:cNvPr id="297" name="Google Shape;297;p34"/>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8" name="Google Shape;298;p34"/>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9" name="Google Shape;299;p34"/>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0" name="Google Shape;300;p34"/>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01" name="Google Shape;301;p34"/>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2" name="Google Shape;302;p34"/>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303" name="Google Shape;303;p34"/>
          <p:cNvSpPr txBox="1">
            <a:spLocks noGrp="1"/>
          </p:cNvSpPr>
          <p:nvPr>
            <p:ph type="body" idx="1"/>
          </p:nvPr>
        </p:nvSpPr>
        <p:spPr>
          <a:xfrm>
            <a:off x="1426167" y="2610733"/>
            <a:ext cx="1980300" cy="3491100"/>
          </a:xfrm>
          <a:prstGeom prst="rect">
            <a:avLst/>
          </a:prstGeom>
          <a:noFill/>
          <a:ln>
            <a:noFill/>
          </a:ln>
        </p:spPr>
        <p:txBody>
          <a:bodyPr spcFirstLastPara="1" wrap="square" lIns="121900" tIns="121900" rIns="121900" bIns="121900" anchor="t" anchorCtr="0"/>
          <a:lstStyle>
            <a:lvl1pPr marL="457200" marR="0" lvl="0" indent="-323850" algn="l" rtl="0">
              <a:lnSpc>
                <a:spcPct val="100000"/>
              </a:lnSpc>
              <a:spcBef>
                <a:spcPts val="80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1pPr>
            <a:lvl2pPr marL="914400" marR="0" lvl="1"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2pPr>
            <a:lvl3pPr marL="1371600" marR="0" lvl="2"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3pPr>
            <a:lvl4pPr marL="1828800" marR="0" lvl="3"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4pPr>
            <a:lvl5pPr marL="2286000" marR="0" lvl="4"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5pPr>
            <a:lvl6pPr marL="2743200" marR="0" lvl="5"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6pPr>
            <a:lvl7pPr marL="3200400" marR="0" lvl="6"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7pPr>
            <a:lvl8pPr marL="3657600" marR="0" lvl="7"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8pPr>
            <a:lvl9pPr marL="4114800" marR="0" lvl="8"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9pPr>
          </a:lstStyle>
          <a:p>
            <a:endParaRPr/>
          </a:p>
        </p:txBody>
      </p:sp>
      <p:sp>
        <p:nvSpPr>
          <p:cNvPr id="304" name="Google Shape;304;p34"/>
          <p:cNvSpPr txBox="1">
            <a:spLocks noGrp="1"/>
          </p:cNvSpPr>
          <p:nvPr>
            <p:ph type="body" idx="2"/>
          </p:nvPr>
        </p:nvSpPr>
        <p:spPr>
          <a:xfrm>
            <a:off x="3507915" y="2610733"/>
            <a:ext cx="1980300" cy="3491100"/>
          </a:xfrm>
          <a:prstGeom prst="rect">
            <a:avLst/>
          </a:prstGeom>
          <a:noFill/>
          <a:ln>
            <a:noFill/>
          </a:ln>
        </p:spPr>
        <p:txBody>
          <a:bodyPr spcFirstLastPara="1" wrap="square" lIns="121900" tIns="121900" rIns="121900" bIns="121900" anchor="t" anchorCtr="0"/>
          <a:lstStyle>
            <a:lvl1pPr marL="457200" marR="0" lvl="0" indent="-323850" algn="l" rtl="0">
              <a:lnSpc>
                <a:spcPct val="100000"/>
              </a:lnSpc>
              <a:spcBef>
                <a:spcPts val="80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1pPr>
            <a:lvl2pPr marL="914400" marR="0" lvl="1"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2pPr>
            <a:lvl3pPr marL="1371600" marR="0" lvl="2"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3pPr>
            <a:lvl4pPr marL="1828800" marR="0" lvl="3"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4pPr>
            <a:lvl5pPr marL="2286000" marR="0" lvl="4"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5pPr>
            <a:lvl6pPr marL="2743200" marR="0" lvl="5"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6pPr>
            <a:lvl7pPr marL="3200400" marR="0" lvl="6"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7pPr>
            <a:lvl8pPr marL="3657600" marR="0" lvl="7"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8pPr>
            <a:lvl9pPr marL="4114800" marR="0" lvl="8"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9pPr>
          </a:lstStyle>
          <a:p>
            <a:endParaRPr/>
          </a:p>
        </p:txBody>
      </p:sp>
      <p:sp>
        <p:nvSpPr>
          <p:cNvPr id="305" name="Google Shape;305;p34"/>
          <p:cNvSpPr txBox="1">
            <a:spLocks noGrp="1"/>
          </p:cNvSpPr>
          <p:nvPr>
            <p:ph type="body" idx="3"/>
          </p:nvPr>
        </p:nvSpPr>
        <p:spPr>
          <a:xfrm>
            <a:off x="5589661" y="2610733"/>
            <a:ext cx="1980300" cy="3491100"/>
          </a:xfrm>
          <a:prstGeom prst="rect">
            <a:avLst/>
          </a:prstGeom>
          <a:noFill/>
          <a:ln>
            <a:noFill/>
          </a:ln>
        </p:spPr>
        <p:txBody>
          <a:bodyPr spcFirstLastPara="1" wrap="square" lIns="121900" tIns="121900" rIns="121900" bIns="121900" anchor="t" anchorCtr="0"/>
          <a:lstStyle>
            <a:lvl1pPr marL="457200" marR="0" lvl="0" indent="-323850" algn="l" rtl="0">
              <a:lnSpc>
                <a:spcPct val="100000"/>
              </a:lnSpc>
              <a:spcBef>
                <a:spcPts val="80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1pPr>
            <a:lvl2pPr marL="914400" marR="0" lvl="1"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2pPr>
            <a:lvl3pPr marL="1371600" marR="0" lvl="2"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3pPr>
            <a:lvl4pPr marL="1828800" marR="0" lvl="3"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4pPr>
            <a:lvl5pPr marL="2286000" marR="0" lvl="4"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5pPr>
            <a:lvl6pPr marL="2743200" marR="0" lvl="5"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6pPr>
            <a:lvl7pPr marL="3200400" marR="0" lvl="6"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7pPr>
            <a:lvl8pPr marL="3657600" marR="0" lvl="7"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8pPr>
            <a:lvl9pPr marL="4114800" marR="0" lvl="8" indent="-323850" algn="l" rtl="0">
              <a:lnSpc>
                <a:spcPct val="100000"/>
              </a:lnSpc>
              <a:spcBef>
                <a:spcPts val="0"/>
              </a:spcBef>
              <a:spcAft>
                <a:spcPts val="0"/>
              </a:spcAft>
              <a:buClr>
                <a:srgbClr val="CCCCCC"/>
              </a:buClr>
              <a:buSzPts val="1500"/>
              <a:buFont typeface="Poppins Light"/>
              <a:buChar char="■"/>
              <a:defRPr sz="1500" b="0" i="0" u="none" strike="noStrike" cap="none">
                <a:solidFill>
                  <a:schemeClr val="dk1"/>
                </a:solidFill>
                <a:latin typeface="Poppins Light"/>
                <a:ea typeface="Poppins Light"/>
                <a:cs typeface="Poppins Light"/>
                <a:sym typeface="Poppins Light"/>
              </a:defRPr>
            </a:lvl9pPr>
          </a:lstStyle>
          <a:p>
            <a:endParaRPr/>
          </a:p>
        </p:txBody>
      </p:sp>
      <p:sp>
        <p:nvSpPr>
          <p:cNvPr id="306" name="Google Shape;306;p34"/>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
        <p:nvSpPr>
          <p:cNvPr id="307" name="Google Shape;307;p34"/>
          <p:cNvSpPr/>
          <p:nvPr/>
        </p:nvSpPr>
        <p:spPr>
          <a:xfrm>
            <a:off x="8108933" y="1018667"/>
            <a:ext cx="4820700" cy="4820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8" name="Google Shape;308;p34"/>
          <p:cNvSpPr/>
          <p:nvPr/>
        </p:nvSpPr>
        <p:spPr>
          <a:xfrm>
            <a:off x="8363867" y="1273600"/>
            <a:ext cx="4310700" cy="43107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309"/>
        <p:cNvGrpSpPr/>
        <p:nvPr/>
      </p:nvGrpSpPr>
      <p:grpSpPr>
        <a:xfrm>
          <a:off x="0" y="0"/>
          <a:ext cx="0" cy="0"/>
          <a:chOff x="0" y="0"/>
          <a:chExt cx="0" cy="0"/>
        </a:xfrm>
      </p:grpSpPr>
      <p:grpSp>
        <p:nvGrpSpPr>
          <p:cNvPr id="310" name="Google Shape;310;p35"/>
          <p:cNvGrpSpPr/>
          <p:nvPr/>
        </p:nvGrpSpPr>
        <p:grpSpPr>
          <a:xfrm>
            <a:off x="1091808" y="669767"/>
            <a:ext cx="3099523" cy="3099523"/>
            <a:chOff x="-474900" y="321200"/>
            <a:chExt cx="2324700" cy="2324700"/>
          </a:xfrm>
        </p:grpSpPr>
        <p:sp>
          <p:nvSpPr>
            <p:cNvPr id="311" name="Google Shape;311;p35"/>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2" name="Google Shape;312;p35"/>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3" name="Google Shape;313;p35"/>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4" name="Google Shape;314;p35"/>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15" name="Google Shape;315;p35"/>
          <p:cNvSpPr/>
          <p:nvPr/>
        </p:nvSpPr>
        <p:spPr>
          <a:xfrm>
            <a:off x="2392700" y="-543867"/>
            <a:ext cx="7945500" cy="79455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p35"/>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7" name="Google Shape;317;p35"/>
          <p:cNvSpPr txBox="1">
            <a:spLocks noGrp="1"/>
          </p:cNvSpPr>
          <p:nvPr>
            <p:ph type="body" idx="1"/>
          </p:nvPr>
        </p:nvSpPr>
        <p:spPr>
          <a:xfrm>
            <a:off x="3180700" y="1747400"/>
            <a:ext cx="6369600" cy="4354500"/>
          </a:xfrm>
          <a:prstGeom prst="rect">
            <a:avLst/>
          </a:prstGeom>
          <a:noFill/>
          <a:ln>
            <a:noFill/>
          </a:ln>
        </p:spPr>
        <p:txBody>
          <a:bodyPr spcFirstLastPara="1" wrap="square" lIns="121900" tIns="121900" rIns="121900" bIns="121900" anchor="t" anchorCtr="0"/>
          <a:lstStyle>
            <a:lvl1pPr marL="457200" marR="0" lvl="0" indent="-450850" algn="l" rtl="0">
              <a:lnSpc>
                <a:spcPct val="100000"/>
              </a:lnSpc>
              <a:spcBef>
                <a:spcPts val="80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1pPr>
            <a:lvl2pPr marL="914400" marR="0" lvl="1"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2pPr>
            <a:lvl3pPr marL="1371600" marR="0" lvl="2"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3pPr>
            <a:lvl4pPr marL="1828800" marR="0" lvl="3"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4pPr>
            <a:lvl5pPr marL="2286000" marR="0" lvl="4"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5pPr>
            <a:lvl6pPr marL="2743200" marR="0" lvl="5"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6pPr>
            <a:lvl7pPr marL="3200400" marR="0" lvl="6"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7pPr>
            <a:lvl8pPr marL="3657600" marR="0" lvl="7"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8pPr>
            <a:lvl9pPr marL="4114800" marR="0" lvl="8" indent="-450850" algn="l" rtl="0">
              <a:lnSpc>
                <a:spcPct val="100000"/>
              </a:lnSpc>
              <a:spcBef>
                <a:spcPts val="0"/>
              </a:spcBef>
              <a:spcAft>
                <a:spcPts val="0"/>
              </a:spcAft>
              <a:buClr>
                <a:srgbClr val="CCCCCC"/>
              </a:buClr>
              <a:buSzPts val="3500"/>
              <a:buFont typeface="Poppins"/>
              <a:buChar char="■"/>
              <a:defRPr sz="3500" b="1" i="0" u="none" strike="noStrike" cap="none">
                <a:solidFill>
                  <a:schemeClr val="dk1"/>
                </a:solidFill>
                <a:latin typeface="Poppins"/>
                <a:ea typeface="Poppins"/>
                <a:cs typeface="Poppins"/>
                <a:sym typeface="Poppins"/>
              </a:defRPr>
            </a:lvl9pPr>
          </a:lstStyle>
          <a:p>
            <a:endParaRPr/>
          </a:p>
        </p:txBody>
      </p:sp>
      <p:sp>
        <p:nvSpPr>
          <p:cNvPr id="318" name="Google Shape;318;p35"/>
          <p:cNvSpPr txBox="1"/>
          <p:nvPr/>
        </p:nvSpPr>
        <p:spPr>
          <a:xfrm>
            <a:off x="2132267" y="1768833"/>
            <a:ext cx="1018800" cy="8715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9600"/>
              <a:buFont typeface="Arial"/>
              <a:buNone/>
            </a:pPr>
            <a:r>
              <a:rPr lang="en-SG" sz="9600" b="1" i="0" u="none" strike="noStrike" cap="none">
                <a:solidFill>
                  <a:srgbClr val="000000"/>
                </a:solidFill>
                <a:latin typeface="Poppins"/>
                <a:ea typeface="Poppins"/>
                <a:cs typeface="Poppins"/>
                <a:sym typeface="Poppins"/>
              </a:rPr>
              <a:t>“</a:t>
            </a:r>
            <a:endParaRPr sz="9600" b="1" i="0" u="none" strike="noStrike" cap="none">
              <a:solidFill>
                <a:srgbClr val="000000"/>
              </a:solidFill>
              <a:latin typeface="Poppins"/>
              <a:ea typeface="Poppins"/>
              <a:cs typeface="Poppins"/>
              <a:sym typeface="Poppins"/>
            </a:endParaRPr>
          </a:p>
        </p:txBody>
      </p:sp>
      <p:sp>
        <p:nvSpPr>
          <p:cNvPr id="319" name="Google Shape;319;p35"/>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Image background">
  <p:cSld name="BLANK_1">
    <p:bg>
      <p:bgPr>
        <a:solidFill>
          <a:srgbClr val="000000"/>
        </a:solidFill>
        <a:effectLst/>
      </p:bgPr>
    </p:bg>
    <p:spTree>
      <p:nvGrpSpPr>
        <p:cNvPr id="1" name="Shape 320"/>
        <p:cNvGrpSpPr/>
        <p:nvPr/>
      </p:nvGrpSpPr>
      <p:grpSpPr>
        <a:xfrm>
          <a:off x="0" y="0"/>
          <a:ext cx="0" cy="0"/>
          <a:chOff x="0" y="0"/>
          <a:chExt cx="0" cy="0"/>
        </a:xfrm>
      </p:grpSpPr>
      <p:sp>
        <p:nvSpPr>
          <p:cNvPr id="321" name="Google Shape;321;p36"/>
          <p:cNvSpPr/>
          <p:nvPr/>
        </p:nvSpPr>
        <p:spPr>
          <a:xfrm>
            <a:off x="-939800" y="-3606800"/>
            <a:ext cx="14071500" cy="14071500"/>
          </a:xfrm>
          <a:prstGeom prst="donut">
            <a:avLst>
              <a:gd name="adj" fmla="val 10467"/>
            </a:avLst>
          </a:prstGeom>
          <a:solidFill>
            <a:srgbClr val="FFFFFF"/>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2" name="Google Shape;322;p36"/>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3" name="Google Shape;323;p36"/>
          <p:cNvSpPr/>
          <p:nvPr/>
        </p:nvSpPr>
        <p:spPr>
          <a:xfrm>
            <a:off x="1018667" y="-1648367"/>
            <a:ext cx="10154700" cy="101547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4" name="Google Shape;324;p36"/>
          <p:cNvSpPr/>
          <p:nvPr/>
        </p:nvSpPr>
        <p:spPr>
          <a:xfrm>
            <a:off x="1597733" y="-1069300"/>
            <a:ext cx="8996100" cy="89961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5" name="Google Shape;325;p36"/>
          <p:cNvSpPr/>
          <p:nvPr/>
        </p:nvSpPr>
        <p:spPr>
          <a:xfrm>
            <a:off x="3023867" y="356833"/>
            <a:ext cx="6144300" cy="6144300"/>
          </a:xfrm>
          <a:prstGeom prst="ellipse">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6" name="Google Shape;326;p36"/>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1 column + big image">
  <p:cSld name="TITLE_AND_BODY_1">
    <p:spTree>
      <p:nvGrpSpPr>
        <p:cNvPr id="1" name="Shape 327"/>
        <p:cNvGrpSpPr/>
        <p:nvPr/>
      </p:nvGrpSpPr>
      <p:grpSpPr>
        <a:xfrm>
          <a:off x="0" y="0"/>
          <a:ext cx="0" cy="0"/>
          <a:chOff x="0" y="0"/>
          <a:chExt cx="0" cy="0"/>
        </a:xfrm>
      </p:grpSpPr>
      <p:sp>
        <p:nvSpPr>
          <p:cNvPr id="328" name="Google Shape;328;p37"/>
          <p:cNvSpPr/>
          <p:nvPr/>
        </p:nvSpPr>
        <p:spPr>
          <a:xfrm>
            <a:off x="6856900" y="477833"/>
            <a:ext cx="5902500" cy="59025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9" name="Google Shape;329;p37"/>
          <p:cNvSpPr/>
          <p:nvPr/>
        </p:nvSpPr>
        <p:spPr>
          <a:xfrm>
            <a:off x="7169033" y="789967"/>
            <a:ext cx="5277900" cy="5277900"/>
          </a:xfrm>
          <a:prstGeom prst="ellipse">
            <a:avLst/>
          </a:prstGeom>
          <a:solidFill>
            <a:srgbClr val="000000">
              <a:alpha val="6270"/>
            </a:srgbClr>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330" name="Google Shape;330;p37"/>
          <p:cNvGrpSpPr/>
          <p:nvPr/>
        </p:nvGrpSpPr>
        <p:grpSpPr>
          <a:xfrm>
            <a:off x="-590292" y="449701"/>
            <a:ext cx="3099523" cy="3099523"/>
            <a:chOff x="-474900" y="321200"/>
            <a:chExt cx="2324700" cy="2324700"/>
          </a:xfrm>
        </p:grpSpPr>
        <p:sp>
          <p:nvSpPr>
            <p:cNvPr id="331" name="Google Shape;331;p37"/>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2" name="Google Shape;332;p37"/>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3" name="Google Shape;333;p37"/>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4" name="Google Shape;334;p37"/>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35" name="Google Shape;335;p37"/>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6" name="Google Shape;336;p37"/>
          <p:cNvSpPr txBox="1">
            <a:spLocks noGrp="1"/>
          </p:cNvSpPr>
          <p:nvPr>
            <p:ph type="title"/>
          </p:nvPr>
        </p:nvSpPr>
        <p:spPr>
          <a:xfrm>
            <a:off x="609600" y="1554833"/>
            <a:ext cx="6006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337" name="Google Shape;337;p37"/>
          <p:cNvSpPr txBox="1">
            <a:spLocks noGrp="1"/>
          </p:cNvSpPr>
          <p:nvPr>
            <p:ph type="body" idx="1"/>
          </p:nvPr>
        </p:nvSpPr>
        <p:spPr>
          <a:xfrm>
            <a:off x="1314239" y="2610733"/>
            <a:ext cx="5301900" cy="3491100"/>
          </a:xfrm>
          <a:prstGeom prst="rect">
            <a:avLst/>
          </a:prstGeom>
          <a:noFill/>
          <a:ln>
            <a:noFill/>
          </a:ln>
        </p:spPr>
        <p:txBody>
          <a:bodyPr spcFirstLastPara="1" wrap="square" lIns="121900" tIns="121900" rIns="121900" bIns="121900" anchor="t" anchorCtr="0"/>
          <a:lstStyle>
            <a:lvl1pPr marL="457200" marR="0" lvl="0" indent="-361950" algn="l" rtl="0">
              <a:lnSpc>
                <a:spcPct val="100000"/>
              </a:lnSpc>
              <a:spcBef>
                <a:spcPts val="80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1pPr>
            <a:lvl2pPr marL="914400" marR="0" lvl="1"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2pPr>
            <a:lvl3pPr marL="1371600" marR="0" lvl="2"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3pPr>
            <a:lvl4pPr marL="1828800" marR="0" lvl="3"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4pPr>
            <a:lvl5pPr marL="2286000" marR="0" lvl="4"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5pPr>
            <a:lvl6pPr marL="2743200" marR="0" lvl="5"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6pPr>
            <a:lvl7pPr marL="3200400" marR="0" lvl="6"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7pPr>
            <a:lvl8pPr marL="3657600" marR="0" lvl="7"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8pPr>
            <a:lvl9pPr marL="4114800" marR="0" lvl="8"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9pPr>
          </a:lstStyle>
          <a:p>
            <a:endParaRPr/>
          </a:p>
        </p:txBody>
      </p:sp>
      <p:sp>
        <p:nvSpPr>
          <p:cNvPr id="338" name="Google Shape;338;p37"/>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39"/>
        <p:cNvGrpSpPr/>
        <p:nvPr/>
      </p:nvGrpSpPr>
      <p:grpSpPr>
        <a:xfrm>
          <a:off x="0" y="0"/>
          <a:ext cx="0" cy="0"/>
          <a:chOff x="0" y="0"/>
          <a:chExt cx="0" cy="0"/>
        </a:xfrm>
      </p:grpSpPr>
      <p:grpSp>
        <p:nvGrpSpPr>
          <p:cNvPr id="340" name="Google Shape;340;p38"/>
          <p:cNvGrpSpPr/>
          <p:nvPr/>
        </p:nvGrpSpPr>
        <p:grpSpPr>
          <a:xfrm>
            <a:off x="411187" y="5082649"/>
            <a:ext cx="2458835" cy="2458835"/>
            <a:chOff x="-474900" y="321200"/>
            <a:chExt cx="2324700" cy="2324700"/>
          </a:xfrm>
        </p:grpSpPr>
        <p:sp>
          <p:nvSpPr>
            <p:cNvPr id="341" name="Google Shape;341;p38"/>
            <p:cNvSpPr/>
            <p:nvPr/>
          </p:nvSpPr>
          <p:spPr>
            <a:xfrm>
              <a:off x="-474900" y="321200"/>
              <a:ext cx="2324700" cy="23247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2" name="Google Shape;342;p38"/>
            <p:cNvSpPr/>
            <p:nvPr/>
          </p:nvSpPr>
          <p:spPr>
            <a:xfrm>
              <a:off x="120725" y="916825"/>
              <a:ext cx="1133400" cy="11334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3" name="Google Shape;343;p38"/>
            <p:cNvSpPr/>
            <p:nvPr/>
          </p:nvSpPr>
          <p:spPr>
            <a:xfrm>
              <a:off x="-137125" y="658975"/>
              <a:ext cx="1649100" cy="16491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4" name="Google Shape;344;p38"/>
            <p:cNvSpPr/>
            <p:nvPr/>
          </p:nvSpPr>
          <p:spPr>
            <a:xfrm>
              <a:off x="313650" y="1109750"/>
              <a:ext cx="747600" cy="747600"/>
            </a:xfrm>
            <a:prstGeom prst="ellipse">
              <a:avLst/>
            </a:prstGeom>
            <a:noFill/>
            <a:ln w="9525" cap="flat" cmpd="sng">
              <a:solidFill>
                <a:srgbClr val="E8E8E8"/>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45" name="Google Shape;345;p38"/>
          <p:cNvSpPr/>
          <p:nvPr/>
        </p:nvSpPr>
        <p:spPr>
          <a:xfrm>
            <a:off x="11408000" y="6101933"/>
            <a:ext cx="580800" cy="580800"/>
          </a:xfrm>
          <a:prstGeom prst="ellipse">
            <a:avLst/>
          </a:prstGeom>
          <a:solidFill>
            <a:srgbClr val="00000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6" name="Google Shape;346;p38"/>
          <p:cNvSpPr txBox="1">
            <a:spLocks noGrp="1"/>
          </p:cNvSpPr>
          <p:nvPr>
            <p:ph type="body" idx="1"/>
          </p:nvPr>
        </p:nvSpPr>
        <p:spPr>
          <a:xfrm>
            <a:off x="1426167" y="5875067"/>
            <a:ext cx="6144000" cy="692700"/>
          </a:xfrm>
          <a:prstGeom prst="rect">
            <a:avLst/>
          </a:prstGeom>
          <a:noFill/>
          <a:ln>
            <a:noFill/>
          </a:ln>
        </p:spPr>
        <p:txBody>
          <a:bodyPr spcFirstLastPara="1" wrap="square" lIns="121900" tIns="121900" rIns="121900" bIns="121900" anchor="b" anchorCtr="0"/>
          <a:lstStyle>
            <a:lvl1pPr marL="457200" marR="0" lvl="0" indent="-228600" algn="l" rtl="0">
              <a:lnSpc>
                <a:spcPct val="100000"/>
              </a:lnSpc>
              <a:spcBef>
                <a:spcPts val="500"/>
              </a:spcBef>
              <a:spcAft>
                <a:spcPts val="0"/>
              </a:spcAft>
              <a:buClr>
                <a:srgbClr val="CCCCCC"/>
              </a:buClr>
              <a:buSzPts val="1900"/>
              <a:buFont typeface="Poppins Light"/>
              <a:buNone/>
              <a:defRPr sz="1900" b="0" i="0" u="none" strike="noStrike" cap="none">
                <a:solidFill>
                  <a:schemeClr val="dk1"/>
                </a:solidFill>
                <a:latin typeface="Poppins Light"/>
                <a:ea typeface="Poppins Light"/>
                <a:cs typeface="Poppins Light"/>
                <a:sym typeface="Poppins Light"/>
              </a:defRPr>
            </a:lvl1pPr>
          </a:lstStyle>
          <a:p>
            <a:endParaRPr/>
          </a:p>
        </p:txBody>
      </p:sp>
      <p:sp>
        <p:nvSpPr>
          <p:cNvPr id="347" name="Google Shape;347;p38"/>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SG"/>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84"/>
        <p:cNvGrpSpPr/>
        <p:nvPr/>
      </p:nvGrpSpPr>
      <p:grpSpPr>
        <a:xfrm>
          <a:off x="0" y="0"/>
          <a:ext cx="0" cy="0"/>
          <a:chOff x="0" y="0"/>
          <a:chExt cx="0" cy="0"/>
        </a:xfrm>
      </p:grpSpPr>
      <p:sp>
        <p:nvSpPr>
          <p:cNvPr id="85" name="Google Shape;85;p13"/>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lvl="0" algn="ctr" rtl="0">
              <a:buNone/>
              <a:defRPr sz="1300" b="1">
                <a:solidFill>
                  <a:srgbClr val="FFFFFF"/>
                </a:solidFill>
                <a:latin typeface="Poppins"/>
                <a:ea typeface="Poppins"/>
                <a:cs typeface="Poppins"/>
                <a:sym typeface="Poppins"/>
              </a:defRPr>
            </a:lvl1pPr>
            <a:lvl2pPr lvl="1" algn="ctr" rtl="0">
              <a:buNone/>
              <a:defRPr sz="1300" b="1">
                <a:solidFill>
                  <a:srgbClr val="FFFFFF"/>
                </a:solidFill>
                <a:latin typeface="Poppins"/>
                <a:ea typeface="Poppins"/>
                <a:cs typeface="Poppins"/>
                <a:sym typeface="Poppins"/>
              </a:defRPr>
            </a:lvl2pPr>
            <a:lvl3pPr lvl="2" algn="ctr" rtl="0">
              <a:buNone/>
              <a:defRPr sz="1300" b="1">
                <a:solidFill>
                  <a:srgbClr val="FFFFFF"/>
                </a:solidFill>
                <a:latin typeface="Poppins"/>
                <a:ea typeface="Poppins"/>
                <a:cs typeface="Poppins"/>
                <a:sym typeface="Poppins"/>
              </a:defRPr>
            </a:lvl3pPr>
            <a:lvl4pPr lvl="3" algn="ctr" rtl="0">
              <a:buNone/>
              <a:defRPr sz="1300" b="1">
                <a:solidFill>
                  <a:srgbClr val="FFFFFF"/>
                </a:solidFill>
                <a:latin typeface="Poppins"/>
                <a:ea typeface="Poppins"/>
                <a:cs typeface="Poppins"/>
                <a:sym typeface="Poppins"/>
              </a:defRPr>
            </a:lvl4pPr>
            <a:lvl5pPr lvl="4" algn="ctr" rtl="0">
              <a:buNone/>
              <a:defRPr sz="1300" b="1">
                <a:solidFill>
                  <a:srgbClr val="FFFFFF"/>
                </a:solidFill>
                <a:latin typeface="Poppins"/>
                <a:ea typeface="Poppins"/>
                <a:cs typeface="Poppins"/>
                <a:sym typeface="Poppins"/>
              </a:defRPr>
            </a:lvl5pPr>
            <a:lvl6pPr lvl="5" algn="ctr" rtl="0">
              <a:buNone/>
              <a:defRPr sz="1300" b="1">
                <a:solidFill>
                  <a:srgbClr val="FFFFFF"/>
                </a:solidFill>
                <a:latin typeface="Poppins"/>
                <a:ea typeface="Poppins"/>
                <a:cs typeface="Poppins"/>
                <a:sym typeface="Poppins"/>
              </a:defRPr>
            </a:lvl6pPr>
            <a:lvl7pPr lvl="6" algn="ctr" rtl="0">
              <a:buNone/>
              <a:defRPr sz="1300" b="1">
                <a:solidFill>
                  <a:srgbClr val="FFFFFF"/>
                </a:solidFill>
                <a:latin typeface="Poppins"/>
                <a:ea typeface="Poppins"/>
                <a:cs typeface="Poppins"/>
                <a:sym typeface="Poppins"/>
              </a:defRPr>
            </a:lvl7pPr>
            <a:lvl8pPr lvl="7" algn="ctr" rtl="0">
              <a:buNone/>
              <a:defRPr sz="1300" b="1">
                <a:solidFill>
                  <a:srgbClr val="FFFFFF"/>
                </a:solidFill>
                <a:latin typeface="Poppins"/>
                <a:ea typeface="Poppins"/>
                <a:cs typeface="Poppins"/>
                <a:sym typeface="Poppins"/>
              </a:defRPr>
            </a:lvl8pPr>
            <a:lvl9pPr lvl="8" algn="ctr" rtl="0">
              <a:buNone/>
              <a:defRPr sz="1300" b="1">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
        <p:nvSpPr>
          <p:cNvPr id="86" name="Google Shape;86;p13"/>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lvl="0"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1pPr>
            <a:lvl2pPr lvl="1"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2pPr>
            <a:lvl3pPr lvl="2"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3pPr>
            <a:lvl4pPr lvl="3"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4pPr>
            <a:lvl5pPr lvl="4"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5pPr>
            <a:lvl6pPr lvl="5"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6pPr>
            <a:lvl7pPr lvl="6"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7pPr>
            <a:lvl8pPr lvl="7"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8pPr>
            <a:lvl9pPr lvl="8" rtl="0">
              <a:spcBef>
                <a:spcPts val="0"/>
              </a:spcBef>
              <a:spcAft>
                <a:spcPts val="0"/>
              </a:spcAft>
              <a:buClr>
                <a:schemeClr val="dk1"/>
              </a:buClr>
              <a:buSzPts val="4800"/>
              <a:buFont typeface="Poppins"/>
              <a:buNone/>
              <a:defRPr sz="4800" b="1">
                <a:solidFill>
                  <a:schemeClr val="dk1"/>
                </a:solidFill>
                <a:latin typeface="Poppins"/>
                <a:ea typeface="Poppins"/>
                <a:cs typeface="Poppins"/>
                <a:sym typeface="Poppins"/>
              </a:defRPr>
            </a:lvl9pPr>
          </a:lstStyle>
          <a:p>
            <a:endParaRPr/>
          </a:p>
        </p:txBody>
      </p:sp>
      <p:sp>
        <p:nvSpPr>
          <p:cNvPr id="87" name="Google Shape;87;p13"/>
          <p:cNvSpPr txBox="1">
            <a:spLocks noGrp="1"/>
          </p:cNvSpPr>
          <p:nvPr>
            <p:ph type="body" idx="1"/>
          </p:nvPr>
        </p:nvSpPr>
        <p:spPr>
          <a:xfrm>
            <a:off x="1426167" y="2610733"/>
            <a:ext cx="6144300" cy="3491100"/>
          </a:xfrm>
          <a:prstGeom prst="rect">
            <a:avLst/>
          </a:prstGeom>
          <a:noFill/>
          <a:ln>
            <a:noFill/>
          </a:ln>
        </p:spPr>
        <p:txBody>
          <a:bodyPr spcFirstLastPara="1" wrap="square" lIns="121900" tIns="121900" rIns="121900" bIns="121900" anchor="t" anchorCtr="0"/>
          <a:lstStyle>
            <a:lvl1pPr marL="457200" lvl="0" indent="-361950" rtl="0">
              <a:spcBef>
                <a:spcPts val="80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1pPr>
            <a:lvl2pPr marL="914400" lvl="1"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2pPr>
            <a:lvl3pPr marL="1371600" lvl="2"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3pPr>
            <a:lvl4pPr marL="1828800" lvl="3"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4pPr>
            <a:lvl5pPr marL="2286000" lvl="4"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5pPr>
            <a:lvl6pPr marL="2743200" lvl="5"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6pPr>
            <a:lvl7pPr marL="3200400" lvl="6"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7pPr>
            <a:lvl8pPr marL="3657600" lvl="7"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8pPr>
            <a:lvl9pPr marL="4114800" lvl="8" indent="-361950" rtl="0">
              <a:spcBef>
                <a:spcPts val="0"/>
              </a:spcBef>
              <a:spcAft>
                <a:spcPts val="0"/>
              </a:spcAft>
              <a:buClr>
                <a:srgbClr val="CCCCCC"/>
              </a:buClr>
              <a:buSzPts val="2100"/>
              <a:buFont typeface="Poppins Light"/>
              <a:buChar char="■"/>
              <a:defRPr sz="2100">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216"/>
        <p:cNvGrpSpPr/>
        <p:nvPr/>
      </p:nvGrpSpPr>
      <p:grpSpPr>
        <a:xfrm>
          <a:off x="0" y="0"/>
          <a:ext cx="0" cy="0"/>
          <a:chOff x="0" y="0"/>
          <a:chExt cx="0" cy="0"/>
        </a:xfrm>
      </p:grpSpPr>
      <p:sp>
        <p:nvSpPr>
          <p:cNvPr id="217" name="Google Shape;217;p26"/>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lvl1pPr marL="0" marR="0" lvl="0"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1pPr>
            <a:lvl2pPr marL="0" marR="0" lvl="1"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2pPr>
            <a:lvl3pPr marL="0" marR="0" lvl="2"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3pPr>
            <a:lvl4pPr marL="0" marR="0" lvl="3"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4pPr>
            <a:lvl5pPr marL="0" marR="0" lvl="4"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5pPr>
            <a:lvl6pPr marL="0" marR="0" lvl="5"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6pPr>
            <a:lvl7pPr marL="0" marR="0" lvl="6"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7pPr>
            <a:lvl8pPr marL="0" marR="0" lvl="7"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8pPr>
            <a:lvl9pPr marL="0" marR="0" lvl="8" indent="0" algn="ctr" rtl="0">
              <a:lnSpc>
                <a:spcPct val="100000"/>
              </a:lnSpc>
              <a:spcBef>
                <a:spcPts val="0"/>
              </a:spcBef>
              <a:spcAft>
                <a:spcPts val="0"/>
              </a:spcAft>
              <a:buClr>
                <a:srgbClr val="000000"/>
              </a:buClr>
              <a:buSzPts val="1300"/>
              <a:buFont typeface="Arial"/>
              <a:buNone/>
              <a:defRPr sz="1300" b="1" i="0" u="none" strike="noStrike" cap="none">
                <a:solidFill>
                  <a:srgbClr val="FFFFFF"/>
                </a:solidFill>
                <a:latin typeface="Poppins"/>
                <a:ea typeface="Poppins"/>
                <a:cs typeface="Poppins"/>
                <a:sym typeface="Poppins"/>
              </a:defRPr>
            </a:lvl9pPr>
          </a:lstStyle>
          <a:p>
            <a:pPr marL="0" lvl="0" indent="0" algn="ctr" rtl="0">
              <a:spcBef>
                <a:spcPts val="0"/>
              </a:spcBef>
              <a:spcAft>
                <a:spcPts val="0"/>
              </a:spcAft>
              <a:buNone/>
            </a:pPr>
            <a:fld id="{00000000-1234-1234-1234-123412341234}" type="slidenum">
              <a:rPr lang="en-SG"/>
              <a:t>‹#›</a:t>
            </a:fld>
            <a:endParaRPr/>
          </a:p>
        </p:txBody>
      </p:sp>
      <p:sp>
        <p:nvSpPr>
          <p:cNvPr id="218" name="Google Shape;218;p26"/>
          <p:cNvSpPr txBox="1">
            <a:spLocks noGrp="1"/>
          </p:cNvSpPr>
          <p:nvPr>
            <p:ph type="title"/>
          </p:nvPr>
        </p:nvSpPr>
        <p:spPr>
          <a:xfrm>
            <a:off x="609600" y="1554833"/>
            <a:ext cx="6960300" cy="910800"/>
          </a:xfrm>
          <a:prstGeom prst="rect">
            <a:avLst/>
          </a:prstGeom>
          <a:noFill/>
          <a:ln>
            <a:noFill/>
          </a:ln>
        </p:spPr>
        <p:txBody>
          <a:bodyPr spcFirstLastPara="1" wrap="square" lIns="121900" tIns="121900" rIns="121900" bIns="121900" anchor="b" anchorCtr="0"/>
          <a:lstStyle>
            <a:lvl1pPr marR="0" lvl="0"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1pPr>
            <a:lvl2pPr marR="0" lvl="1"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2pPr>
            <a:lvl3pPr marR="0" lvl="2"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3pPr>
            <a:lvl4pPr marR="0" lvl="3"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4pPr>
            <a:lvl5pPr marR="0" lvl="4"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5pPr>
            <a:lvl6pPr marR="0" lvl="5"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6pPr>
            <a:lvl7pPr marR="0" lvl="6"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7pPr>
            <a:lvl8pPr marR="0" lvl="7"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8pPr>
            <a:lvl9pPr marR="0" lvl="8" algn="l" rtl="0">
              <a:lnSpc>
                <a:spcPct val="100000"/>
              </a:lnSpc>
              <a:spcBef>
                <a:spcPts val="0"/>
              </a:spcBef>
              <a:spcAft>
                <a:spcPts val="0"/>
              </a:spcAft>
              <a:buClr>
                <a:schemeClr val="dk1"/>
              </a:buClr>
              <a:buSzPts val="4800"/>
              <a:buFont typeface="Poppins"/>
              <a:buNone/>
              <a:defRPr sz="4800" b="1" i="0" u="none" strike="noStrike" cap="none">
                <a:solidFill>
                  <a:schemeClr val="dk1"/>
                </a:solidFill>
                <a:latin typeface="Poppins"/>
                <a:ea typeface="Poppins"/>
                <a:cs typeface="Poppins"/>
                <a:sym typeface="Poppins"/>
              </a:defRPr>
            </a:lvl9pPr>
          </a:lstStyle>
          <a:p>
            <a:endParaRPr/>
          </a:p>
        </p:txBody>
      </p:sp>
      <p:sp>
        <p:nvSpPr>
          <p:cNvPr id="219" name="Google Shape;219;p26"/>
          <p:cNvSpPr txBox="1">
            <a:spLocks noGrp="1"/>
          </p:cNvSpPr>
          <p:nvPr>
            <p:ph type="body" idx="1"/>
          </p:nvPr>
        </p:nvSpPr>
        <p:spPr>
          <a:xfrm>
            <a:off x="1426167" y="2610733"/>
            <a:ext cx="6144300" cy="3491100"/>
          </a:xfrm>
          <a:prstGeom prst="rect">
            <a:avLst/>
          </a:prstGeom>
          <a:noFill/>
          <a:ln>
            <a:noFill/>
          </a:ln>
        </p:spPr>
        <p:txBody>
          <a:bodyPr spcFirstLastPara="1" wrap="square" lIns="121900" tIns="121900" rIns="121900" bIns="121900" anchor="t" anchorCtr="0"/>
          <a:lstStyle>
            <a:lvl1pPr marL="457200" marR="0" lvl="0" indent="-361950" algn="l" rtl="0">
              <a:lnSpc>
                <a:spcPct val="100000"/>
              </a:lnSpc>
              <a:spcBef>
                <a:spcPts val="80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1pPr>
            <a:lvl2pPr marL="914400" marR="0" lvl="1"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2pPr>
            <a:lvl3pPr marL="1371600" marR="0" lvl="2"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3pPr>
            <a:lvl4pPr marL="1828800" marR="0" lvl="3"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4pPr>
            <a:lvl5pPr marL="2286000" marR="0" lvl="4"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5pPr>
            <a:lvl6pPr marL="2743200" marR="0" lvl="5"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6pPr>
            <a:lvl7pPr marL="3200400" marR="0" lvl="6"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7pPr>
            <a:lvl8pPr marL="3657600" marR="0" lvl="7"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8pPr>
            <a:lvl9pPr marL="4114800" marR="0" lvl="8" indent="-361950" algn="l" rtl="0">
              <a:lnSpc>
                <a:spcPct val="100000"/>
              </a:lnSpc>
              <a:spcBef>
                <a:spcPts val="0"/>
              </a:spcBef>
              <a:spcAft>
                <a:spcPts val="0"/>
              </a:spcAft>
              <a:buClr>
                <a:srgbClr val="CCCCCC"/>
              </a:buClr>
              <a:buSzPts val="2100"/>
              <a:buFont typeface="Poppins Light"/>
              <a:buChar char="■"/>
              <a:defRPr sz="2100" b="0" i="0" u="none" strike="noStrike" cap="none">
                <a:solidFill>
                  <a:schemeClr val="dk1"/>
                </a:solidFill>
                <a:latin typeface="Poppins Light"/>
                <a:ea typeface="Poppins Light"/>
                <a:cs typeface="Poppins Light"/>
                <a:sym typeface="Poppins Light"/>
              </a:defRPr>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4.xml"/><Relationship Id="rId1" Type="http://schemas.openxmlformats.org/officeDocument/2006/relationships/slideLayout" Target="../slideLayouts/slideLayout27.xml"/><Relationship Id="rId5" Type="http://schemas.openxmlformats.org/officeDocument/2006/relationships/image" Target="../media/image26.jp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9.jp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microsoft.com/office/2007/relationships/hdphoto" Target="../media/hdphoto1.wdp"/><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5.jpg"/><Relationship Id="rId12"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jpg"/><Relationship Id="rId11" Type="http://schemas.microsoft.com/office/2007/relationships/hdphoto" Target="../media/hdphoto1.wdp"/><Relationship Id="rId5" Type="http://schemas.openxmlformats.org/officeDocument/2006/relationships/image" Target="../media/image17.png"/><Relationship Id="rId10" Type="http://schemas.openxmlformats.org/officeDocument/2006/relationships/image" Target="../media/image13.png"/><Relationship Id="rId4" Type="http://schemas.openxmlformats.org/officeDocument/2006/relationships/image" Target="../media/image16.jp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39"/>
          <p:cNvSpPr/>
          <p:nvPr/>
        </p:nvSpPr>
        <p:spPr>
          <a:xfrm>
            <a:off x="4715343" y="947406"/>
            <a:ext cx="362311" cy="3459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3" name="Google Shape;353;p39"/>
          <p:cNvSpPr/>
          <p:nvPr/>
        </p:nvSpPr>
        <p:spPr>
          <a:xfrm rot="2697664">
            <a:off x="7103042" y="2718658"/>
            <a:ext cx="550025" cy="52518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4" name="Google Shape;354;p39"/>
          <p:cNvSpPr/>
          <p:nvPr/>
        </p:nvSpPr>
        <p:spPr>
          <a:xfrm>
            <a:off x="7538171" y="2418810"/>
            <a:ext cx="220286" cy="21040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5" name="Google Shape;355;p39"/>
          <p:cNvSpPr/>
          <p:nvPr/>
        </p:nvSpPr>
        <p:spPr>
          <a:xfrm rot="1280186">
            <a:off x="4464311" y="1990967"/>
            <a:ext cx="220283" cy="21039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000000"/>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aphicFrame>
        <p:nvGraphicFramePr>
          <p:cNvPr id="356" name="Google Shape;356;p39"/>
          <p:cNvGraphicFramePr/>
          <p:nvPr>
            <p:extLst>
              <p:ext uri="{D42A27DB-BD31-4B8C-83A1-F6EECF244321}">
                <p14:modId xmlns:p14="http://schemas.microsoft.com/office/powerpoint/2010/main" val="1798705188"/>
              </p:ext>
            </p:extLst>
          </p:nvPr>
        </p:nvGraphicFramePr>
        <p:xfrm>
          <a:off x="0" y="6228200"/>
          <a:ext cx="12192000" cy="629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629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pic>
        <p:nvPicPr>
          <p:cNvPr id="357" name="Google Shape;357;p39"/>
          <p:cNvPicPr preferRelativeResize="0"/>
          <p:nvPr/>
        </p:nvPicPr>
        <p:blipFill>
          <a:blip r:embed="rId3">
            <a:alphaModFix/>
          </a:blip>
          <a:stretch>
            <a:fillRect/>
          </a:stretch>
        </p:blipFill>
        <p:spPr>
          <a:xfrm>
            <a:off x="2669875" y="-513205"/>
            <a:ext cx="6852249" cy="6817611"/>
          </a:xfrm>
          <a:prstGeom prst="rect">
            <a:avLst/>
          </a:prstGeom>
          <a:noFill/>
          <a:ln>
            <a:noFill/>
          </a:ln>
        </p:spPr>
      </p:pic>
      <p:pic>
        <p:nvPicPr>
          <p:cNvPr id="358" name="Google Shape;358;p39"/>
          <p:cNvPicPr preferRelativeResize="0"/>
          <p:nvPr/>
        </p:nvPicPr>
        <p:blipFill>
          <a:blip r:embed="rId4">
            <a:alphaModFix/>
          </a:blip>
          <a:stretch>
            <a:fillRect/>
          </a:stretch>
        </p:blipFill>
        <p:spPr>
          <a:xfrm>
            <a:off x="5208788" y="4690950"/>
            <a:ext cx="1774425" cy="1537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pic>
        <p:nvPicPr>
          <p:cNvPr id="486" name="Google Shape;486;p48"/>
          <p:cNvPicPr preferRelativeResize="0"/>
          <p:nvPr/>
        </p:nvPicPr>
        <p:blipFill rotWithShape="1">
          <a:blip r:embed="rId3">
            <a:alphaModFix/>
          </a:blip>
          <a:srcRect l="19415" r="19415"/>
          <a:stretch/>
        </p:blipFill>
        <p:spPr>
          <a:xfrm>
            <a:off x="8496200" y="1405933"/>
            <a:ext cx="4046100" cy="4046100"/>
          </a:xfrm>
          <a:prstGeom prst="ellipse">
            <a:avLst/>
          </a:prstGeom>
          <a:noFill/>
          <a:ln>
            <a:noFill/>
          </a:ln>
        </p:spPr>
      </p:pic>
      <p:sp>
        <p:nvSpPr>
          <p:cNvPr id="487" name="Google Shape;487;p48"/>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Scenario</a:t>
            </a:r>
            <a:endParaRPr/>
          </a:p>
        </p:txBody>
      </p:sp>
      <p:sp>
        <p:nvSpPr>
          <p:cNvPr id="488" name="Google Shape;488;p48"/>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489" name="Google Shape;489;p48"/>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10</a:t>
            </a:fld>
            <a:endParaRPr sz="1300" b="1" i="0" u="none" strike="noStrike" cap="none">
              <a:solidFill>
                <a:srgbClr val="FFFFFF"/>
              </a:solidFill>
              <a:latin typeface="Poppins"/>
              <a:ea typeface="Poppins"/>
              <a:cs typeface="Poppins"/>
              <a:sym typeface="Poppins"/>
            </a:endParaRPr>
          </a:p>
        </p:txBody>
      </p:sp>
      <p:grpSp>
        <p:nvGrpSpPr>
          <p:cNvPr id="490" name="Google Shape;490;p48"/>
          <p:cNvGrpSpPr/>
          <p:nvPr/>
        </p:nvGrpSpPr>
        <p:grpSpPr>
          <a:xfrm>
            <a:off x="8590465" y="4974787"/>
            <a:ext cx="465427" cy="398521"/>
            <a:chOff x="1934025" y="1001650"/>
            <a:chExt cx="415300" cy="355600"/>
          </a:xfrm>
        </p:grpSpPr>
        <p:sp>
          <p:nvSpPr>
            <p:cNvPr id="491" name="Google Shape;491;p48"/>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2" name="Google Shape;492;p48"/>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3" name="Google Shape;493;p48"/>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4" name="Google Shape;494;p48"/>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495" name="Google Shape;495;p48"/>
          <p:cNvSpPr txBox="1"/>
          <p:nvPr/>
        </p:nvSpPr>
        <p:spPr>
          <a:xfrm>
            <a:off x="910775" y="2012100"/>
            <a:ext cx="7174800" cy="4845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SG" sz="3000">
                <a:latin typeface="Poppins Light"/>
                <a:ea typeface="Poppins Light"/>
                <a:cs typeface="Poppins Light"/>
                <a:sym typeface="Poppins Light"/>
              </a:rPr>
              <a:t>Students are required to put on the wristband as part of their uniform</a:t>
            </a:r>
            <a:endParaRPr sz="3000">
              <a:latin typeface="Poppins Light"/>
              <a:ea typeface="Poppins Light"/>
              <a:cs typeface="Poppins Light"/>
              <a:sym typeface="Poppins Light"/>
            </a:endParaRPr>
          </a:p>
          <a:p>
            <a:pPr marL="0" lvl="0" indent="0" algn="l" rtl="0">
              <a:spcBef>
                <a:spcPts val="600"/>
              </a:spcBef>
              <a:spcAft>
                <a:spcPts val="0"/>
              </a:spcAft>
              <a:buNone/>
            </a:pPr>
            <a:br>
              <a:rPr lang="en-SG" sz="3000">
                <a:latin typeface="Poppins Light"/>
                <a:ea typeface="Poppins Light"/>
                <a:cs typeface="Poppins Light"/>
                <a:sym typeface="Poppins Light"/>
              </a:rPr>
            </a:br>
            <a:r>
              <a:rPr lang="en-SG" sz="3000">
                <a:latin typeface="Poppins Light"/>
                <a:ea typeface="Poppins Light"/>
                <a:cs typeface="Poppins Light"/>
                <a:sym typeface="Poppins Light"/>
              </a:rPr>
              <a:t>Wristbands have to be turned on at all times during the class.</a:t>
            </a:r>
            <a:br>
              <a:rPr lang="en-SG" sz="3000">
                <a:latin typeface="Poppins Light"/>
                <a:ea typeface="Poppins Light"/>
                <a:cs typeface="Poppins Light"/>
                <a:sym typeface="Poppins Light"/>
              </a:rPr>
            </a:br>
            <a:br>
              <a:rPr lang="en-SG" sz="2400">
                <a:latin typeface="Poppins Light"/>
                <a:ea typeface="Poppins Light"/>
                <a:cs typeface="Poppins Light"/>
                <a:sym typeface="Poppins Light"/>
              </a:rPr>
            </a:br>
            <a:endParaRPr sz="1800">
              <a:solidFill>
                <a:srgbClr val="000000"/>
              </a:solidFill>
              <a:latin typeface="Poppins Light"/>
              <a:ea typeface="Poppins Light"/>
              <a:cs typeface="Poppins Light"/>
              <a:sym typeface="Poppins Light"/>
            </a:endParaRPr>
          </a:p>
        </p:txBody>
      </p:sp>
      <p:graphicFrame>
        <p:nvGraphicFramePr>
          <p:cNvPr id="497" name="Google Shape;497;p48"/>
          <p:cNvGraphicFramePr/>
          <p:nvPr>
            <p:extLst>
              <p:ext uri="{D42A27DB-BD31-4B8C-83A1-F6EECF244321}">
                <p14:modId xmlns:p14="http://schemas.microsoft.com/office/powerpoint/2010/main" val="1602881444"/>
              </p:ext>
            </p:extLst>
          </p:nvPr>
        </p:nvGraphicFramePr>
        <p:xfrm>
          <a:off x="0" y="6277199"/>
          <a:ext cx="12192000" cy="580801"/>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1">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OBJECTIVE</a:t>
                      </a:r>
                      <a:endParaRPr sz="1300" dirty="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49"/>
          <p:cNvPicPr preferRelativeResize="0"/>
          <p:nvPr/>
        </p:nvPicPr>
        <p:blipFill rotWithShape="1">
          <a:blip r:embed="rId3">
            <a:alphaModFix/>
          </a:blip>
          <a:srcRect l="16935" r="16935"/>
          <a:stretch/>
        </p:blipFill>
        <p:spPr>
          <a:xfrm>
            <a:off x="8496200" y="1405933"/>
            <a:ext cx="4046100" cy="4046100"/>
          </a:xfrm>
          <a:prstGeom prst="ellipse">
            <a:avLst/>
          </a:prstGeom>
          <a:noFill/>
          <a:ln>
            <a:noFill/>
          </a:ln>
        </p:spPr>
      </p:pic>
      <p:sp>
        <p:nvSpPr>
          <p:cNvPr id="503" name="Google Shape;503;p49"/>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Scenario</a:t>
            </a:r>
            <a:endParaRPr/>
          </a:p>
        </p:txBody>
      </p:sp>
      <p:sp>
        <p:nvSpPr>
          <p:cNvPr id="504" name="Google Shape;504;p49"/>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grpSp>
        <p:nvGrpSpPr>
          <p:cNvPr id="506" name="Google Shape;506;p49"/>
          <p:cNvGrpSpPr/>
          <p:nvPr/>
        </p:nvGrpSpPr>
        <p:grpSpPr>
          <a:xfrm>
            <a:off x="8590465" y="4974787"/>
            <a:ext cx="465427" cy="398521"/>
            <a:chOff x="1934025" y="1001650"/>
            <a:chExt cx="415300" cy="355600"/>
          </a:xfrm>
        </p:grpSpPr>
        <p:sp>
          <p:nvSpPr>
            <p:cNvPr id="507" name="Google Shape;507;p49"/>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08" name="Google Shape;508;p49"/>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09" name="Google Shape;509;p49"/>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10" name="Google Shape;510;p49"/>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11" name="Google Shape;511;p49"/>
          <p:cNvSpPr txBox="1"/>
          <p:nvPr/>
        </p:nvSpPr>
        <p:spPr>
          <a:xfrm>
            <a:off x="910775" y="2012100"/>
            <a:ext cx="7174800" cy="4845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SG" sz="2400" dirty="0">
                <a:latin typeface="Poppins Light"/>
                <a:ea typeface="Poppins Light"/>
                <a:cs typeface="Poppins Light"/>
                <a:sym typeface="Poppins Light"/>
              </a:rPr>
              <a:t>The class plans to head to the Enabling Village pond for a learning journey. </a:t>
            </a:r>
            <a:br>
              <a:rPr lang="en-SG" sz="2400" dirty="0">
                <a:latin typeface="Poppins Light"/>
                <a:ea typeface="Poppins Light"/>
                <a:cs typeface="Poppins Light"/>
                <a:sym typeface="Poppins Light"/>
              </a:rPr>
            </a:br>
            <a:br>
              <a:rPr lang="en-SG" sz="2400" dirty="0">
                <a:latin typeface="Poppins Light"/>
                <a:ea typeface="Poppins Light"/>
                <a:cs typeface="Poppins Light"/>
                <a:sym typeface="Poppins Light"/>
              </a:rPr>
            </a:br>
            <a:r>
              <a:rPr lang="en-SG" sz="2400" dirty="0">
                <a:latin typeface="Poppins Light"/>
                <a:ea typeface="Poppins Light"/>
                <a:cs typeface="Poppins Light"/>
                <a:sym typeface="Poppins Light"/>
              </a:rPr>
              <a:t>Main teacher-in-charge, Miss Tan has a handheld device which keeps track of the student's location through the wristbands.</a:t>
            </a:r>
            <a:endParaRPr sz="2400" dirty="0">
              <a:latin typeface="Poppins Light"/>
              <a:ea typeface="Poppins Light"/>
              <a:cs typeface="Poppins Light"/>
              <a:sym typeface="Poppins Light"/>
            </a:endParaRPr>
          </a:p>
          <a:p>
            <a:pPr marL="0" lvl="0" indent="0" algn="l" rtl="0">
              <a:spcBef>
                <a:spcPts val="600"/>
              </a:spcBef>
              <a:spcAft>
                <a:spcPts val="0"/>
              </a:spcAft>
              <a:buNone/>
            </a:pPr>
            <a:br>
              <a:rPr lang="en-SG" sz="2400" dirty="0">
                <a:latin typeface="Poppins Light"/>
                <a:ea typeface="Poppins Light"/>
                <a:cs typeface="Poppins Light"/>
                <a:sym typeface="Poppins Light"/>
              </a:rPr>
            </a:br>
            <a:r>
              <a:rPr lang="en-SG" sz="2400" b="1" dirty="0">
                <a:solidFill>
                  <a:srgbClr val="F7003F"/>
                </a:solidFill>
                <a:latin typeface="Poppins"/>
                <a:ea typeface="Poppins"/>
                <a:cs typeface="Poppins"/>
                <a:sym typeface="Poppins"/>
              </a:rPr>
              <a:t>Suddenly, the device's LED turns on with a siren sound.</a:t>
            </a:r>
            <a:br>
              <a:rPr lang="en-SG" sz="2400" dirty="0">
                <a:latin typeface="Poppins Light"/>
                <a:ea typeface="Poppins Light"/>
                <a:cs typeface="Poppins Light"/>
                <a:sym typeface="Poppins Light"/>
              </a:rPr>
            </a:br>
            <a:endParaRPr sz="2400" dirty="0">
              <a:latin typeface="Poppins Light"/>
              <a:ea typeface="Poppins Light"/>
              <a:cs typeface="Poppins Light"/>
              <a:sym typeface="Poppins Light"/>
            </a:endParaRPr>
          </a:p>
          <a:p>
            <a:pPr marL="0" lvl="0" indent="0" algn="l" rtl="0">
              <a:spcBef>
                <a:spcPts val="600"/>
              </a:spcBef>
              <a:spcAft>
                <a:spcPts val="0"/>
              </a:spcAft>
              <a:buNone/>
            </a:pPr>
            <a:endParaRPr sz="2400" dirty="0">
              <a:latin typeface="Poppins Light"/>
              <a:ea typeface="Poppins Light"/>
              <a:cs typeface="Poppins Light"/>
              <a:sym typeface="Poppins Light"/>
            </a:endParaRPr>
          </a:p>
          <a:p>
            <a:pPr marL="0" lvl="0" indent="0" algn="l" rtl="0">
              <a:spcBef>
                <a:spcPts val="600"/>
              </a:spcBef>
              <a:spcAft>
                <a:spcPts val="0"/>
              </a:spcAft>
              <a:buNone/>
            </a:pPr>
            <a:br>
              <a:rPr lang="en-SG" sz="2400" dirty="0">
                <a:latin typeface="Poppins Light"/>
                <a:ea typeface="Poppins Light"/>
                <a:cs typeface="Poppins Light"/>
                <a:sym typeface="Poppins Light"/>
              </a:rPr>
            </a:br>
            <a:br>
              <a:rPr lang="en-SG" sz="3000" dirty="0">
                <a:latin typeface="Poppins Light"/>
                <a:ea typeface="Poppins Light"/>
                <a:cs typeface="Poppins Light"/>
                <a:sym typeface="Poppins Light"/>
              </a:rPr>
            </a:br>
            <a:br>
              <a:rPr lang="en-SG" sz="2400" dirty="0">
                <a:latin typeface="Poppins Light"/>
                <a:ea typeface="Poppins Light"/>
                <a:cs typeface="Poppins Light"/>
                <a:sym typeface="Poppins Light"/>
              </a:rPr>
            </a:br>
            <a:endParaRPr sz="1800" dirty="0">
              <a:solidFill>
                <a:srgbClr val="000000"/>
              </a:solidFill>
              <a:latin typeface="Poppins Light"/>
              <a:ea typeface="Poppins Light"/>
              <a:cs typeface="Poppins Light"/>
              <a:sym typeface="Poppins Light"/>
            </a:endParaRPr>
          </a:p>
        </p:txBody>
      </p:sp>
      <p:graphicFrame>
        <p:nvGraphicFramePr>
          <p:cNvPr id="513" name="Google Shape;513;p49"/>
          <p:cNvGraphicFramePr/>
          <p:nvPr>
            <p:extLst>
              <p:ext uri="{D42A27DB-BD31-4B8C-83A1-F6EECF244321}">
                <p14:modId xmlns:p14="http://schemas.microsoft.com/office/powerpoint/2010/main" val="393507774"/>
              </p:ext>
            </p:extLst>
          </p:nvPr>
        </p:nvGraphicFramePr>
        <p:xfrm>
          <a:off x="0" y="6277199"/>
          <a:ext cx="12192000" cy="580801"/>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1">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pic>
        <p:nvPicPr>
          <p:cNvPr id="518" name="Google Shape;518;p50"/>
          <p:cNvPicPr preferRelativeResize="0"/>
          <p:nvPr/>
        </p:nvPicPr>
        <p:blipFill rotWithShape="1">
          <a:blip r:embed="rId3">
            <a:alphaModFix/>
          </a:blip>
          <a:srcRect l="13535" r="13535"/>
          <a:stretch/>
        </p:blipFill>
        <p:spPr>
          <a:xfrm>
            <a:off x="8496200" y="1405933"/>
            <a:ext cx="4046100" cy="4046100"/>
          </a:xfrm>
          <a:prstGeom prst="ellipse">
            <a:avLst/>
          </a:prstGeom>
          <a:noFill/>
          <a:ln>
            <a:noFill/>
          </a:ln>
        </p:spPr>
      </p:pic>
      <p:sp>
        <p:nvSpPr>
          <p:cNvPr id="519" name="Google Shape;519;p50"/>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Scenario</a:t>
            </a:r>
            <a:endParaRPr/>
          </a:p>
        </p:txBody>
      </p:sp>
      <p:sp>
        <p:nvSpPr>
          <p:cNvPr id="520" name="Google Shape;520;p50"/>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521" name="Google Shape;521;p50"/>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12</a:t>
            </a:fld>
            <a:endParaRPr sz="1300" b="1" i="0" u="none" strike="noStrike" cap="none">
              <a:solidFill>
                <a:srgbClr val="FFFFFF"/>
              </a:solidFill>
              <a:latin typeface="Poppins"/>
              <a:ea typeface="Poppins"/>
              <a:cs typeface="Poppins"/>
              <a:sym typeface="Poppins"/>
            </a:endParaRPr>
          </a:p>
        </p:txBody>
      </p:sp>
      <p:grpSp>
        <p:nvGrpSpPr>
          <p:cNvPr id="522" name="Google Shape;522;p50"/>
          <p:cNvGrpSpPr/>
          <p:nvPr/>
        </p:nvGrpSpPr>
        <p:grpSpPr>
          <a:xfrm>
            <a:off x="8590465" y="4974787"/>
            <a:ext cx="465427" cy="398521"/>
            <a:chOff x="1934025" y="1001650"/>
            <a:chExt cx="415300" cy="355600"/>
          </a:xfrm>
        </p:grpSpPr>
        <p:sp>
          <p:nvSpPr>
            <p:cNvPr id="523" name="Google Shape;523;p50"/>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24" name="Google Shape;524;p50"/>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25" name="Google Shape;525;p50"/>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26" name="Google Shape;526;p50"/>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27" name="Google Shape;527;p50"/>
          <p:cNvSpPr txBox="1"/>
          <p:nvPr/>
        </p:nvSpPr>
        <p:spPr>
          <a:xfrm>
            <a:off x="910775" y="2012100"/>
            <a:ext cx="7174800" cy="4845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SG" sz="2400" dirty="0">
                <a:latin typeface="Poppins Light"/>
                <a:ea typeface="Poppins Light"/>
                <a:cs typeface="Poppins Light"/>
                <a:sym typeface="Poppins Light"/>
              </a:rPr>
              <a:t>Teachers gather all the students again to do a head count.</a:t>
            </a:r>
            <a:endParaRPr sz="2400" dirty="0">
              <a:latin typeface="Poppins Light"/>
              <a:ea typeface="Poppins Light"/>
              <a:cs typeface="Poppins Light"/>
              <a:sym typeface="Poppins Light"/>
            </a:endParaRPr>
          </a:p>
          <a:p>
            <a:pPr marL="0" lvl="0" indent="0" algn="l" rtl="0">
              <a:spcBef>
                <a:spcPts val="600"/>
              </a:spcBef>
              <a:spcAft>
                <a:spcPts val="0"/>
              </a:spcAft>
              <a:buNone/>
            </a:pPr>
            <a:br>
              <a:rPr lang="en-SG" sz="2400" dirty="0">
                <a:latin typeface="Poppins Light"/>
                <a:ea typeface="Poppins Light"/>
                <a:cs typeface="Poppins Light"/>
                <a:sym typeface="Poppins Light"/>
              </a:rPr>
            </a:br>
            <a:r>
              <a:rPr lang="en-SG" sz="2400" dirty="0">
                <a:latin typeface="Poppins Light"/>
                <a:ea typeface="Poppins Light"/>
                <a:cs typeface="Poppins Light"/>
                <a:sym typeface="Poppins Light"/>
              </a:rPr>
              <a:t>Student Vinnie is missing, </a:t>
            </a:r>
            <a:r>
              <a:rPr lang="en-SG" sz="2400" dirty="0" err="1">
                <a:latin typeface="Poppins Light"/>
                <a:ea typeface="Poppins Light"/>
                <a:cs typeface="Poppins Light"/>
                <a:sym typeface="Poppins Light"/>
              </a:rPr>
              <a:t>Miss.Tan</a:t>
            </a:r>
            <a:r>
              <a:rPr lang="en-SG" sz="2400" dirty="0">
                <a:latin typeface="Poppins Light"/>
                <a:ea typeface="Poppins Light"/>
                <a:cs typeface="Poppins Light"/>
                <a:sym typeface="Poppins Light"/>
              </a:rPr>
              <a:t> immediately connects to the webpage to check the location the student.</a:t>
            </a:r>
            <a:endParaRPr sz="2400" dirty="0">
              <a:latin typeface="Poppins Light"/>
              <a:ea typeface="Poppins Light"/>
              <a:cs typeface="Poppins Light"/>
              <a:sym typeface="Poppins Light"/>
            </a:endParaRPr>
          </a:p>
          <a:p>
            <a:pPr marL="0" lvl="0" indent="0" algn="l" rtl="0">
              <a:spcBef>
                <a:spcPts val="600"/>
              </a:spcBef>
              <a:spcAft>
                <a:spcPts val="0"/>
              </a:spcAft>
              <a:buNone/>
            </a:pPr>
            <a:endParaRPr sz="2400" dirty="0">
              <a:latin typeface="Poppins Light"/>
              <a:ea typeface="Poppins Light"/>
              <a:cs typeface="Poppins Light"/>
              <a:sym typeface="Poppins Light"/>
            </a:endParaRPr>
          </a:p>
          <a:p>
            <a:pPr marL="0" lvl="0" indent="0" algn="l" rtl="0">
              <a:spcBef>
                <a:spcPts val="600"/>
              </a:spcBef>
              <a:spcAft>
                <a:spcPts val="0"/>
              </a:spcAft>
              <a:buNone/>
            </a:pPr>
            <a:r>
              <a:rPr lang="en-SG" sz="2400" dirty="0">
                <a:latin typeface="Poppins Light"/>
                <a:ea typeface="Poppins Light"/>
                <a:cs typeface="Poppins Light"/>
                <a:sym typeface="Poppins Light"/>
              </a:rPr>
              <a:t>The webpage will show the last seen location of the student, which Is in the brown area</a:t>
            </a:r>
            <a:br>
              <a:rPr lang="en-SG" sz="2400" dirty="0">
                <a:latin typeface="Poppins Light"/>
                <a:ea typeface="Poppins Light"/>
                <a:cs typeface="Poppins Light"/>
                <a:sym typeface="Poppins Light"/>
              </a:rPr>
            </a:br>
            <a:br>
              <a:rPr lang="en-SG" sz="2400" dirty="0">
                <a:latin typeface="Poppins Light"/>
                <a:ea typeface="Poppins Light"/>
                <a:cs typeface="Poppins Light"/>
                <a:sym typeface="Poppins Light"/>
              </a:rPr>
            </a:br>
            <a:br>
              <a:rPr lang="en-SG" sz="2400" dirty="0">
                <a:latin typeface="Poppins Light"/>
                <a:ea typeface="Poppins Light"/>
                <a:cs typeface="Poppins Light"/>
                <a:sym typeface="Poppins Light"/>
              </a:rPr>
            </a:br>
            <a:br>
              <a:rPr lang="en-SG" sz="2400" dirty="0">
                <a:latin typeface="Poppins Light"/>
                <a:ea typeface="Poppins Light"/>
                <a:cs typeface="Poppins Light"/>
                <a:sym typeface="Poppins Light"/>
              </a:rPr>
            </a:br>
            <a:endParaRPr sz="2400" dirty="0">
              <a:latin typeface="Poppins Light"/>
              <a:ea typeface="Poppins Light"/>
              <a:cs typeface="Poppins Light"/>
              <a:sym typeface="Poppins Light"/>
            </a:endParaRPr>
          </a:p>
          <a:p>
            <a:pPr marL="0" lvl="0" indent="0" algn="l" rtl="0">
              <a:spcBef>
                <a:spcPts val="600"/>
              </a:spcBef>
              <a:spcAft>
                <a:spcPts val="0"/>
              </a:spcAft>
              <a:buNone/>
            </a:pPr>
            <a:endParaRPr sz="2400" dirty="0">
              <a:latin typeface="Poppins Light"/>
              <a:ea typeface="Poppins Light"/>
              <a:cs typeface="Poppins Light"/>
              <a:sym typeface="Poppins Light"/>
            </a:endParaRPr>
          </a:p>
          <a:p>
            <a:pPr marL="0" lvl="0" indent="0" algn="l" rtl="0">
              <a:spcBef>
                <a:spcPts val="600"/>
              </a:spcBef>
              <a:spcAft>
                <a:spcPts val="0"/>
              </a:spcAft>
              <a:buNone/>
            </a:pPr>
            <a:br>
              <a:rPr lang="en-SG" sz="2400" dirty="0">
                <a:latin typeface="Poppins Light"/>
                <a:ea typeface="Poppins Light"/>
                <a:cs typeface="Poppins Light"/>
                <a:sym typeface="Poppins Light"/>
              </a:rPr>
            </a:br>
            <a:br>
              <a:rPr lang="en-SG" sz="3000" dirty="0">
                <a:latin typeface="Poppins Light"/>
                <a:ea typeface="Poppins Light"/>
                <a:cs typeface="Poppins Light"/>
                <a:sym typeface="Poppins Light"/>
              </a:rPr>
            </a:br>
            <a:br>
              <a:rPr lang="en-SG" sz="2400" dirty="0">
                <a:latin typeface="Poppins Light"/>
                <a:ea typeface="Poppins Light"/>
                <a:cs typeface="Poppins Light"/>
                <a:sym typeface="Poppins Light"/>
              </a:rPr>
            </a:br>
            <a:endParaRPr sz="1800" dirty="0">
              <a:solidFill>
                <a:srgbClr val="000000"/>
              </a:solidFill>
              <a:latin typeface="Poppins Light"/>
              <a:ea typeface="Poppins Light"/>
              <a:cs typeface="Poppins Light"/>
              <a:sym typeface="Poppins Light"/>
            </a:endParaRPr>
          </a:p>
        </p:txBody>
      </p:sp>
      <p:graphicFrame>
        <p:nvGraphicFramePr>
          <p:cNvPr id="529" name="Google Shape;529;p50"/>
          <p:cNvGraphicFramePr/>
          <p:nvPr>
            <p:extLst>
              <p:ext uri="{D42A27DB-BD31-4B8C-83A1-F6EECF244321}">
                <p14:modId xmlns:p14="http://schemas.microsoft.com/office/powerpoint/2010/main" val="735390209"/>
              </p:ext>
            </p:extLst>
          </p:nvPr>
        </p:nvGraphicFramePr>
        <p:xfrm>
          <a:off x="0" y="6258373"/>
          <a:ext cx="12192000" cy="580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51"/>
          <p:cNvPicPr preferRelativeResize="0"/>
          <p:nvPr/>
        </p:nvPicPr>
        <p:blipFill rotWithShape="1">
          <a:blip r:embed="rId3">
            <a:alphaModFix/>
          </a:blip>
          <a:srcRect l="20273" r="20273"/>
          <a:stretch/>
        </p:blipFill>
        <p:spPr>
          <a:xfrm>
            <a:off x="8496200" y="1405933"/>
            <a:ext cx="4046100" cy="4046100"/>
          </a:xfrm>
          <a:prstGeom prst="ellipse">
            <a:avLst/>
          </a:prstGeom>
          <a:noFill/>
          <a:ln>
            <a:noFill/>
          </a:ln>
        </p:spPr>
      </p:pic>
      <p:sp>
        <p:nvSpPr>
          <p:cNvPr id="535" name="Google Shape;535;p51"/>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Scenario</a:t>
            </a:r>
            <a:endParaRPr/>
          </a:p>
        </p:txBody>
      </p:sp>
      <p:sp>
        <p:nvSpPr>
          <p:cNvPr id="536" name="Google Shape;536;p51"/>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537" name="Google Shape;537;p51"/>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13</a:t>
            </a:fld>
            <a:endParaRPr sz="1300" b="1" i="0" u="none" strike="noStrike" cap="none">
              <a:solidFill>
                <a:srgbClr val="FFFFFF"/>
              </a:solidFill>
              <a:latin typeface="Poppins"/>
              <a:ea typeface="Poppins"/>
              <a:cs typeface="Poppins"/>
              <a:sym typeface="Poppins"/>
            </a:endParaRPr>
          </a:p>
        </p:txBody>
      </p:sp>
      <p:grpSp>
        <p:nvGrpSpPr>
          <p:cNvPr id="538" name="Google Shape;538;p51"/>
          <p:cNvGrpSpPr/>
          <p:nvPr/>
        </p:nvGrpSpPr>
        <p:grpSpPr>
          <a:xfrm>
            <a:off x="8590465" y="4974787"/>
            <a:ext cx="465427" cy="398521"/>
            <a:chOff x="1934025" y="1001650"/>
            <a:chExt cx="415300" cy="355600"/>
          </a:xfrm>
        </p:grpSpPr>
        <p:sp>
          <p:nvSpPr>
            <p:cNvPr id="539" name="Google Shape;539;p51"/>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0" name="Google Shape;540;p51"/>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1" name="Google Shape;541;p51"/>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42" name="Google Shape;542;p51"/>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543" name="Google Shape;543;p51"/>
          <p:cNvSpPr txBox="1"/>
          <p:nvPr/>
        </p:nvSpPr>
        <p:spPr>
          <a:xfrm>
            <a:off x="910775" y="1859700"/>
            <a:ext cx="7174800" cy="4845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SG" sz="2200" dirty="0">
                <a:latin typeface="Poppins Light"/>
                <a:ea typeface="Poppins Light"/>
                <a:cs typeface="Poppins Light"/>
                <a:sym typeface="Poppins Light"/>
              </a:rPr>
              <a:t>The other teacher IC, Miss </a:t>
            </a:r>
            <a:r>
              <a:rPr lang="en-SG" sz="2200" dirty="0" err="1">
                <a:latin typeface="Poppins Light"/>
                <a:ea typeface="Poppins Light"/>
                <a:cs typeface="Poppins Light"/>
                <a:sym typeface="Poppins Light"/>
              </a:rPr>
              <a:t>LIm</a:t>
            </a:r>
            <a:r>
              <a:rPr lang="en-SG" sz="2200" dirty="0">
                <a:latin typeface="Poppins Light"/>
                <a:ea typeface="Poppins Light"/>
                <a:cs typeface="Poppins Light"/>
                <a:sym typeface="Poppins Light"/>
              </a:rPr>
              <a:t> brings everyone back to the classroom, while Miss Tan heads to the last seen location to search for poor Bai.</a:t>
            </a: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r>
              <a:rPr lang="en-SG" sz="2200" dirty="0">
                <a:latin typeface="Poppins Light"/>
                <a:ea typeface="Poppins Light"/>
                <a:cs typeface="Poppins Light"/>
                <a:sym typeface="Poppins Light"/>
              </a:rPr>
              <a:t>Miss Tan constantly checks the webpage for the last seen location to narrow the searching area.</a:t>
            </a: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r>
              <a:rPr lang="en-SG" sz="2200" dirty="0">
                <a:latin typeface="Poppins Light"/>
                <a:ea typeface="Poppins Light"/>
                <a:cs typeface="Poppins Light"/>
                <a:sym typeface="Poppins Light"/>
              </a:rPr>
              <a:t>With not much difficulty, Bai was found at the gate of the playground. The class had a good lesson on how to stay together and not get lost!</a:t>
            </a: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endParaRPr sz="2200" dirty="0">
              <a:latin typeface="Poppins Light"/>
              <a:ea typeface="Poppins Light"/>
              <a:cs typeface="Poppins Light"/>
              <a:sym typeface="Poppins Light"/>
            </a:endParaRPr>
          </a:p>
          <a:p>
            <a:pPr marL="0" lvl="0" indent="0" algn="l" rtl="0">
              <a:spcBef>
                <a:spcPts val="600"/>
              </a:spcBef>
              <a:spcAft>
                <a:spcPts val="0"/>
              </a:spcAft>
              <a:buNone/>
            </a:pPr>
            <a:endParaRPr sz="2200" dirty="0">
              <a:latin typeface="Poppins Light"/>
              <a:ea typeface="Poppins Light"/>
              <a:cs typeface="Poppins Light"/>
              <a:sym typeface="Poppins Light"/>
            </a:endParaRPr>
          </a:p>
          <a:p>
            <a:pPr marL="0" lvl="0" indent="0" algn="l" rtl="0">
              <a:spcBef>
                <a:spcPts val="600"/>
              </a:spcBef>
              <a:spcAft>
                <a:spcPts val="0"/>
              </a:spcAft>
              <a:buNone/>
            </a:pP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br>
              <a:rPr lang="en-SG" sz="2200" dirty="0">
                <a:latin typeface="Poppins Light"/>
                <a:ea typeface="Poppins Light"/>
                <a:cs typeface="Poppins Light"/>
                <a:sym typeface="Poppins Light"/>
              </a:rPr>
            </a:br>
            <a:endParaRPr sz="2200" dirty="0">
              <a:solidFill>
                <a:srgbClr val="000000"/>
              </a:solidFill>
              <a:latin typeface="Poppins Light"/>
              <a:ea typeface="Poppins Light"/>
              <a:cs typeface="Poppins Light"/>
              <a:sym typeface="Poppins Light"/>
            </a:endParaRPr>
          </a:p>
        </p:txBody>
      </p:sp>
      <p:graphicFrame>
        <p:nvGraphicFramePr>
          <p:cNvPr id="545" name="Google Shape;545;p51"/>
          <p:cNvGraphicFramePr/>
          <p:nvPr>
            <p:extLst>
              <p:ext uri="{D42A27DB-BD31-4B8C-83A1-F6EECF244321}">
                <p14:modId xmlns:p14="http://schemas.microsoft.com/office/powerpoint/2010/main" val="1682894905"/>
              </p:ext>
            </p:extLst>
          </p:nvPr>
        </p:nvGraphicFramePr>
        <p:xfrm>
          <a:off x="0" y="6277200"/>
          <a:ext cx="12192000" cy="580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Google Shape;550;p52"/>
          <p:cNvSpPr txBox="1"/>
          <p:nvPr/>
        </p:nvSpPr>
        <p:spPr>
          <a:xfrm>
            <a:off x="7987050" y="836350"/>
            <a:ext cx="4205100" cy="490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1" name="Google Shape;551;p52"/>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Follow-up Actions</a:t>
            </a:r>
            <a:endParaRPr/>
          </a:p>
        </p:txBody>
      </p:sp>
      <p:sp>
        <p:nvSpPr>
          <p:cNvPr id="552" name="Google Shape;552;p52"/>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553" name="Google Shape;553;p52"/>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14</a:t>
            </a:fld>
            <a:endParaRPr sz="1300" b="1" i="0" u="none" strike="noStrike" cap="none">
              <a:solidFill>
                <a:srgbClr val="FFFFFF"/>
              </a:solidFill>
              <a:latin typeface="Poppins"/>
              <a:ea typeface="Poppins"/>
              <a:cs typeface="Poppins"/>
              <a:sym typeface="Poppins"/>
            </a:endParaRPr>
          </a:p>
        </p:txBody>
      </p:sp>
      <p:grpSp>
        <p:nvGrpSpPr>
          <p:cNvPr id="554" name="Google Shape;554;p52"/>
          <p:cNvGrpSpPr/>
          <p:nvPr/>
        </p:nvGrpSpPr>
        <p:grpSpPr>
          <a:xfrm>
            <a:off x="8590465" y="4974787"/>
            <a:ext cx="465427" cy="398521"/>
            <a:chOff x="1934025" y="1001650"/>
            <a:chExt cx="415300" cy="355600"/>
          </a:xfrm>
        </p:grpSpPr>
        <p:sp>
          <p:nvSpPr>
            <p:cNvPr id="555" name="Google Shape;555;p52"/>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6" name="Google Shape;556;p52"/>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7" name="Google Shape;557;p52"/>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8" name="Google Shape;558;p52"/>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aphicFrame>
        <p:nvGraphicFramePr>
          <p:cNvPr id="559" name="Google Shape;559;p52"/>
          <p:cNvGraphicFramePr/>
          <p:nvPr>
            <p:extLst>
              <p:ext uri="{D42A27DB-BD31-4B8C-83A1-F6EECF244321}">
                <p14:modId xmlns:p14="http://schemas.microsoft.com/office/powerpoint/2010/main" val="1372790178"/>
              </p:ext>
            </p:extLst>
          </p:nvPr>
        </p:nvGraphicFramePr>
        <p:xfrm>
          <a:off x="0" y="6299709"/>
          <a:ext cx="12192000" cy="580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b="1" dirty="0">
                          <a:solidFill>
                            <a:srgbClr val="FFFFFF"/>
                          </a:solidFill>
                          <a:latin typeface="Fira Sans"/>
                          <a:ea typeface="Fira Sans"/>
                          <a:cs typeface="Fira Sans"/>
                          <a:sym typeface="Fira Sans"/>
                        </a:rPr>
                        <a:t>FOLLOW-UP</a:t>
                      </a:r>
                      <a:endParaRPr sz="1300" b="1" dirty="0">
                        <a:solidFill>
                          <a:srgbClr val="FFFFFF"/>
                        </a:solidFill>
                        <a:latin typeface="Fira Sans"/>
                        <a:ea typeface="Fira Sans"/>
                        <a:cs typeface="Fira Sans"/>
                        <a:sym typeface="Fira Sans"/>
                      </a:endParaRPr>
                    </a:p>
                  </a:txBody>
                  <a:tcPr marL="121900" marR="121900" marT="121900" marB="121900" anchor="ctr">
                    <a:solidFill>
                      <a:srgbClr val="F7003F"/>
                    </a:solidFill>
                  </a:tcPr>
                </a:tc>
                <a:extLst>
                  <a:ext uri="{0D108BD9-81ED-4DB2-BD59-A6C34878D82A}">
                    <a16:rowId xmlns:a16="http://schemas.microsoft.com/office/drawing/2014/main" val="10000"/>
                  </a:ext>
                </a:extLst>
              </a:tr>
            </a:tbl>
          </a:graphicData>
        </a:graphic>
      </p:graphicFrame>
      <p:sp>
        <p:nvSpPr>
          <p:cNvPr id="560" name="Google Shape;560;p52"/>
          <p:cNvSpPr txBox="1"/>
          <p:nvPr/>
        </p:nvSpPr>
        <p:spPr>
          <a:xfrm>
            <a:off x="570775" y="5008450"/>
            <a:ext cx="3112200" cy="84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200">
                <a:latin typeface="Poppins"/>
                <a:ea typeface="Poppins"/>
                <a:cs typeface="Poppins"/>
                <a:sym typeface="Poppins"/>
              </a:rPr>
              <a:t>Revision of training sessions as a team</a:t>
            </a:r>
            <a:endParaRPr sz="2200">
              <a:latin typeface="Poppins"/>
              <a:ea typeface="Poppins"/>
              <a:cs typeface="Poppins"/>
              <a:sym typeface="Poppins"/>
            </a:endParaRPr>
          </a:p>
        </p:txBody>
      </p:sp>
      <p:sp>
        <p:nvSpPr>
          <p:cNvPr id="561" name="Google Shape;561;p52"/>
          <p:cNvSpPr txBox="1"/>
          <p:nvPr/>
        </p:nvSpPr>
        <p:spPr>
          <a:xfrm>
            <a:off x="4095275" y="5022750"/>
            <a:ext cx="4112100" cy="84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200">
                <a:latin typeface="Poppins"/>
                <a:ea typeface="Poppins"/>
                <a:cs typeface="Poppins"/>
                <a:sym typeface="Poppins"/>
              </a:rPr>
              <a:t>Code out a full-functioning web application of our idea</a:t>
            </a:r>
            <a:endParaRPr sz="2400">
              <a:latin typeface="Poppins"/>
              <a:ea typeface="Poppins"/>
              <a:cs typeface="Poppins"/>
              <a:sym typeface="Poppins"/>
            </a:endParaRPr>
          </a:p>
        </p:txBody>
      </p:sp>
      <p:pic>
        <p:nvPicPr>
          <p:cNvPr id="562" name="Google Shape;562;p52" descr="Image result for laptop icon"/>
          <p:cNvPicPr preferRelativeResize="0"/>
          <p:nvPr/>
        </p:nvPicPr>
        <p:blipFill rotWithShape="1">
          <a:blip r:embed="rId3">
            <a:alphaModFix/>
          </a:blip>
          <a:srcRect l="6294" t="16140" r="10337" b="23835"/>
          <a:stretch/>
        </p:blipFill>
        <p:spPr>
          <a:xfrm>
            <a:off x="396897" y="2554847"/>
            <a:ext cx="3112157" cy="2419921"/>
          </a:xfrm>
          <a:prstGeom prst="rect">
            <a:avLst/>
          </a:prstGeom>
          <a:noFill/>
          <a:ln>
            <a:noFill/>
          </a:ln>
        </p:spPr>
      </p:pic>
      <p:pic>
        <p:nvPicPr>
          <p:cNvPr id="563" name="Google Shape;563;p52"/>
          <p:cNvPicPr preferRelativeResize="0"/>
          <p:nvPr/>
        </p:nvPicPr>
        <p:blipFill rotWithShape="1">
          <a:blip r:embed="rId4">
            <a:alphaModFix/>
          </a:blip>
          <a:srcRect/>
          <a:stretch/>
        </p:blipFill>
        <p:spPr>
          <a:xfrm>
            <a:off x="4355268" y="2676222"/>
            <a:ext cx="3486457" cy="2222362"/>
          </a:xfrm>
          <a:prstGeom prst="rect">
            <a:avLst/>
          </a:prstGeom>
          <a:noFill/>
          <a:ln>
            <a:noFill/>
          </a:ln>
        </p:spPr>
      </p:pic>
      <p:pic>
        <p:nvPicPr>
          <p:cNvPr id="564" name="Google Shape;564;p52" descr="Related image"/>
          <p:cNvPicPr preferRelativeResize="0"/>
          <p:nvPr/>
        </p:nvPicPr>
        <p:blipFill rotWithShape="1">
          <a:blip r:embed="rId5">
            <a:alphaModFix/>
          </a:blip>
          <a:srcRect l="7083" t="13996" r="6321" b="9853"/>
          <a:stretch/>
        </p:blipFill>
        <p:spPr>
          <a:xfrm>
            <a:off x="8911398" y="2758977"/>
            <a:ext cx="2527182" cy="2222360"/>
          </a:xfrm>
          <a:prstGeom prst="rect">
            <a:avLst/>
          </a:prstGeom>
          <a:noFill/>
          <a:ln>
            <a:noFill/>
          </a:ln>
        </p:spPr>
      </p:pic>
      <p:sp>
        <p:nvSpPr>
          <p:cNvPr id="565" name="Google Shape;565;p52"/>
          <p:cNvSpPr txBox="1"/>
          <p:nvPr/>
        </p:nvSpPr>
        <p:spPr>
          <a:xfrm>
            <a:off x="8362475" y="4717950"/>
            <a:ext cx="4112100" cy="84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200">
                <a:latin typeface="Poppins"/>
                <a:ea typeface="Poppins"/>
                <a:cs typeface="Poppins"/>
                <a:sym typeface="Poppins"/>
              </a:rPr>
              <a:t>Revisit EV to test feasibility</a:t>
            </a:r>
            <a:endParaRPr sz="2400">
              <a:latin typeface="Poppins"/>
              <a:ea typeface="Poppins"/>
              <a:cs typeface="Poppins"/>
              <a:sym typeface="Poppi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53"/>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15</a:t>
            </a:fld>
            <a:endParaRPr sz="1300" b="1" i="0" u="none" strike="noStrike" cap="none">
              <a:solidFill>
                <a:srgbClr val="FFFFFF"/>
              </a:solidFill>
              <a:latin typeface="Poppins"/>
              <a:ea typeface="Poppins"/>
              <a:cs typeface="Poppins"/>
              <a:sym typeface="Poppins"/>
            </a:endParaRPr>
          </a:p>
        </p:txBody>
      </p:sp>
      <p:sp>
        <p:nvSpPr>
          <p:cNvPr id="571" name="Google Shape;571;p53"/>
          <p:cNvSpPr txBox="1">
            <a:spLocks noGrp="1"/>
          </p:cNvSpPr>
          <p:nvPr>
            <p:ph type="ctrTitle" idx="4294967295"/>
          </p:nvPr>
        </p:nvSpPr>
        <p:spPr>
          <a:xfrm>
            <a:off x="2875050" y="2655750"/>
            <a:ext cx="6899100" cy="15465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sz="9600">
                <a:solidFill>
                  <a:srgbClr val="F7003F"/>
                </a:solidFill>
              </a:rPr>
              <a:t>Thank You</a:t>
            </a:r>
            <a:endParaRPr sz="9600" b="1" i="0" u="none" strike="noStrike" cap="none">
              <a:solidFill>
                <a:srgbClr val="F7003F"/>
              </a:solidFill>
              <a:latin typeface="Poppins"/>
              <a:ea typeface="Poppins"/>
              <a:cs typeface="Poppins"/>
              <a:sym typeface="Poppi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p40"/>
          <p:cNvPicPr preferRelativeResize="0"/>
          <p:nvPr/>
        </p:nvPicPr>
        <p:blipFill rotWithShape="1">
          <a:blip r:embed="rId3">
            <a:alphaModFix/>
          </a:blip>
          <a:srcRect l="19782" r="19776"/>
          <a:stretch/>
        </p:blipFill>
        <p:spPr>
          <a:xfrm>
            <a:off x="8496200" y="1405933"/>
            <a:ext cx="4046100" cy="4046100"/>
          </a:xfrm>
          <a:prstGeom prst="ellipse">
            <a:avLst/>
          </a:prstGeom>
          <a:noFill/>
          <a:ln>
            <a:noFill/>
          </a:ln>
        </p:spPr>
      </p:pic>
      <p:sp>
        <p:nvSpPr>
          <p:cNvPr id="364" name="Google Shape;364;p40"/>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Objective</a:t>
            </a:r>
            <a:endParaRPr/>
          </a:p>
        </p:txBody>
      </p:sp>
      <p:sp>
        <p:nvSpPr>
          <p:cNvPr id="365" name="Google Shape;365;p40"/>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366" name="Google Shape;366;p40"/>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2</a:t>
            </a:fld>
            <a:endParaRPr sz="1300" b="1" i="0" u="none" strike="noStrike" cap="none">
              <a:solidFill>
                <a:srgbClr val="FFFFFF"/>
              </a:solidFill>
              <a:latin typeface="Poppins"/>
              <a:ea typeface="Poppins"/>
              <a:cs typeface="Poppins"/>
              <a:sym typeface="Poppins"/>
            </a:endParaRPr>
          </a:p>
        </p:txBody>
      </p:sp>
      <p:grpSp>
        <p:nvGrpSpPr>
          <p:cNvPr id="367" name="Google Shape;367;p40"/>
          <p:cNvGrpSpPr/>
          <p:nvPr/>
        </p:nvGrpSpPr>
        <p:grpSpPr>
          <a:xfrm>
            <a:off x="8590465" y="4974787"/>
            <a:ext cx="465427" cy="398521"/>
            <a:chOff x="1934025" y="1001650"/>
            <a:chExt cx="415300" cy="355600"/>
          </a:xfrm>
        </p:grpSpPr>
        <p:sp>
          <p:nvSpPr>
            <p:cNvPr id="368" name="Google Shape;368;p40"/>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9" name="Google Shape;369;p40"/>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0" name="Google Shape;370;p40"/>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1" name="Google Shape;371;p40"/>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72" name="Google Shape;372;p40"/>
          <p:cNvSpPr txBox="1"/>
          <p:nvPr/>
        </p:nvSpPr>
        <p:spPr>
          <a:xfrm>
            <a:off x="910775" y="2012100"/>
            <a:ext cx="7174800" cy="48459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en-SG" sz="3000">
                <a:latin typeface="Poppins Light"/>
                <a:ea typeface="Poppins Light"/>
                <a:cs typeface="Poppins Light"/>
                <a:sym typeface="Poppins Light"/>
              </a:rPr>
              <a:t>Make the learning experience safer for the preschoolers in enabling village as well as allow teachers to better handle the demands of taking care of both special needs and normal kids</a:t>
            </a:r>
            <a:br>
              <a:rPr lang="en-SG" sz="2400">
                <a:latin typeface="Poppins Light"/>
                <a:ea typeface="Poppins Light"/>
                <a:cs typeface="Poppins Light"/>
                <a:sym typeface="Poppins Light"/>
              </a:rPr>
            </a:br>
            <a:endParaRPr sz="1800">
              <a:solidFill>
                <a:srgbClr val="000000"/>
              </a:solidFill>
              <a:latin typeface="Poppins Light"/>
              <a:ea typeface="Poppins Light"/>
              <a:cs typeface="Poppins Light"/>
              <a:sym typeface="Poppins Light"/>
            </a:endParaRPr>
          </a:p>
        </p:txBody>
      </p:sp>
      <p:graphicFrame>
        <p:nvGraphicFramePr>
          <p:cNvPr id="373" name="Google Shape;373;p40"/>
          <p:cNvGraphicFramePr/>
          <p:nvPr>
            <p:extLst>
              <p:ext uri="{D42A27DB-BD31-4B8C-83A1-F6EECF244321}">
                <p14:modId xmlns:p14="http://schemas.microsoft.com/office/powerpoint/2010/main" val="2768721806"/>
              </p:ext>
            </p:extLst>
          </p:nvPr>
        </p:nvGraphicFramePr>
        <p:xfrm>
          <a:off x="0" y="6192078"/>
          <a:ext cx="12192000" cy="665922"/>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665922">
                <a:tc>
                  <a:txBody>
                    <a:bodyPr/>
                    <a:lstStyle/>
                    <a:p>
                      <a:pPr marL="0" lvl="0" indent="0" algn="ctr" rtl="0">
                        <a:spcBef>
                          <a:spcPts val="0"/>
                        </a:spcBef>
                        <a:spcAft>
                          <a:spcPts val="0"/>
                        </a:spcAft>
                        <a:buNone/>
                      </a:pPr>
                      <a:r>
                        <a:rPr lang="en-SG" sz="1300" b="1" dirty="0">
                          <a:solidFill>
                            <a:schemeClr val="lt1"/>
                          </a:solidFill>
                          <a:latin typeface="Fira Sans"/>
                          <a:ea typeface="Fira Sans"/>
                          <a:cs typeface="Fira Sans"/>
                          <a:sym typeface="Fira Sans"/>
                        </a:rPr>
                        <a:t>OBJECTIVE</a:t>
                      </a:r>
                      <a:endParaRPr sz="1300" b="1" dirty="0">
                        <a:solidFill>
                          <a:schemeClr val="lt1"/>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41"/>
          <p:cNvSpPr txBox="1"/>
          <p:nvPr/>
        </p:nvSpPr>
        <p:spPr>
          <a:xfrm>
            <a:off x="7987050" y="836350"/>
            <a:ext cx="4205100" cy="490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1"/>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Observation</a:t>
            </a:r>
            <a:endParaRPr/>
          </a:p>
        </p:txBody>
      </p:sp>
      <p:sp>
        <p:nvSpPr>
          <p:cNvPr id="380" name="Google Shape;380;p41"/>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381" name="Google Shape;381;p41"/>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3</a:t>
            </a:fld>
            <a:endParaRPr sz="1300" b="1" i="0" u="none" strike="noStrike" cap="none">
              <a:solidFill>
                <a:srgbClr val="FFFFFF"/>
              </a:solidFill>
              <a:latin typeface="Poppins"/>
              <a:ea typeface="Poppins"/>
              <a:cs typeface="Poppins"/>
              <a:sym typeface="Poppins"/>
            </a:endParaRPr>
          </a:p>
        </p:txBody>
      </p:sp>
      <p:grpSp>
        <p:nvGrpSpPr>
          <p:cNvPr id="382" name="Google Shape;382;p41"/>
          <p:cNvGrpSpPr/>
          <p:nvPr/>
        </p:nvGrpSpPr>
        <p:grpSpPr>
          <a:xfrm>
            <a:off x="8590465" y="4974787"/>
            <a:ext cx="465427" cy="398521"/>
            <a:chOff x="1934025" y="1001650"/>
            <a:chExt cx="415300" cy="355600"/>
          </a:xfrm>
        </p:grpSpPr>
        <p:sp>
          <p:nvSpPr>
            <p:cNvPr id="383" name="Google Shape;383;p41"/>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4" name="Google Shape;384;p41"/>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5" name="Google Shape;385;p41"/>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6" name="Google Shape;386;p41"/>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387" name="Google Shape;387;p41"/>
          <p:cNvSpPr txBox="1"/>
          <p:nvPr/>
        </p:nvSpPr>
        <p:spPr>
          <a:xfrm>
            <a:off x="910775" y="1872954"/>
            <a:ext cx="10672500" cy="4845900"/>
          </a:xfrm>
          <a:prstGeom prst="rect">
            <a:avLst/>
          </a:prstGeom>
          <a:noFill/>
          <a:ln>
            <a:noFill/>
          </a:ln>
        </p:spPr>
        <p:txBody>
          <a:bodyPr spcFirstLastPara="1" wrap="square" lIns="91425" tIns="91425" rIns="91425" bIns="91425" anchor="t" anchorCtr="0">
            <a:noAutofit/>
          </a:bodyPr>
          <a:lstStyle/>
          <a:p>
            <a:pPr marL="457200" lvl="0" indent="-406400" algn="l" rtl="0">
              <a:spcBef>
                <a:spcPts val="600"/>
              </a:spcBef>
              <a:spcAft>
                <a:spcPts val="0"/>
              </a:spcAft>
              <a:buSzPts val="2800"/>
              <a:buFont typeface="Poppins Light"/>
              <a:buChar char="●"/>
            </a:pPr>
            <a:r>
              <a:rPr lang="en-SG" sz="2600" dirty="0">
                <a:latin typeface="Poppins Light"/>
                <a:ea typeface="Poppins Light"/>
                <a:cs typeface="Poppins Light"/>
                <a:sym typeface="Poppins Light"/>
              </a:rPr>
              <a:t>Part of the curriculum involves the kids to go on learning journeys around enabling village to learn more about nature and play. </a:t>
            </a:r>
            <a:br>
              <a:rPr lang="en-SG" sz="2600" dirty="0">
                <a:latin typeface="Poppins Light"/>
                <a:ea typeface="Poppins Light"/>
                <a:cs typeface="Poppins Light"/>
                <a:sym typeface="Poppins Light"/>
              </a:rPr>
            </a:br>
            <a:endParaRPr sz="2600" dirty="0">
              <a:latin typeface="Poppins Light"/>
              <a:ea typeface="Poppins Light"/>
              <a:cs typeface="Poppins Light"/>
              <a:sym typeface="Poppins Light"/>
            </a:endParaRPr>
          </a:p>
          <a:p>
            <a:pPr marL="457200" lvl="0" indent="-406400" algn="l" rtl="0">
              <a:spcBef>
                <a:spcPts val="0"/>
              </a:spcBef>
              <a:spcAft>
                <a:spcPts val="0"/>
              </a:spcAft>
              <a:buSzPts val="2800"/>
              <a:buFont typeface="Poppins Light"/>
              <a:buChar char="●"/>
            </a:pPr>
            <a:r>
              <a:rPr lang="en-SG" sz="2600" dirty="0">
                <a:latin typeface="Poppins Light"/>
                <a:ea typeface="Poppins Light"/>
                <a:cs typeface="Poppins Light"/>
                <a:sym typeface="Poppins Light"/>
              </a:rPr>
              <a:t>During our learning trip, we observed that each class of about 15 </a:t>
            </a:r>
            <a:r>
              <a:rPr lang="en-SG" sz="2600" dirty="0" err="1">
                <a:latin typeface="Poppins Light"/>
                <a:ea typeface="Poppins Light"/>
                <a:cs typeface="Poppins Light"/>
                <a:sym typeface="Poppins Light"/>
              </a:rPr>
              <a:t>preschoolers</a:t>
            </a:r>
            <a:r>
              <a:rPr lang="en-SG" sz="2600" dirty="0">
                <a:latin typeface="Poppins Light"/>
                <a:ea typeface="Poppins Light"/>
                <a:cs typeface="Poppins Light"/>
                <a:sym typeface="Poppins Light"/>
              </a:rPr>
              <a:t> had roughly 2 teachers.</a:t>
            </a:r>
          </a:p>
          <a:p>
            <a:pPr marL="50800" lvl="0" algn="l" rtl="0">
              <a:spcBef>
                <a:spcPts val="0"/>
              </a:spcBef>
              <a:spcAft>
                <a:spcPts val="0"/>
              </a:spcAft>
              <a:buSzPts val="2800"/>
            </a:pPr>
            <a:endParaRPr sz="2600" dirty="0">
              <a:latin typeface="Poppins Light"/>
              <a:ea typeface="Poppins Light"/>
              <a:cs typeface="Poppins Light"/>
              <a:sym typeface="Poppins Light"/>
            </a:endParaRPr>
          </a:p>
          <a:p>
            <a:pPr marL="457200" lvl="0" indent="-406400" algn="l" rtl="0">
              <a:spcBef>
                <a:spcPts val="0"/>
              </a:spcBef>
              <a:spcAft>
                <a:spcPts val="0"/>
              </a:spcAft>
              <a:buSzPts val="2800"/>
              <a:buFont typeface="Poppins Light"/>
              <a:buChar char="●"/>
            </a:pPr>
            <a:r>
              <a:rPr lang="en-SG" sz="2600" dirty="0">
                <a:latin typeface="Poppins Light"/>
                <a:ea typeface="Poppins Light"/>
                <a:cs typeface="Poppins Light"/>
                <a:sym typeface="Poppins Light"/>
              </a:rPr>
              <a:t>With the 70-30 ratio of normal and special needs kids in the classes, teachers might be overwhelmed and unable to look out for the safety of each child.</a:t>
            </a:r>
            <a:br>
              <a:rPr lang="en-SG" sz="2600" dirty="0">
                <a:latin typeface="Poppins Light"/>
                <a:ea typeface="Poppins Light"/>
                <a:cs typeface="Poppins Light"/>
                <a:sym typeface="Poppins Light"/>
              </a:rPr>
            </a:br>
            <a:br>
              <a:rPr lang="en-SG" sz="2600" dirty="0">
                <a:latin typeface="Poppins Light"/>
                <a:ea typeface="Poppins Light"/>
                <a:cs typeface="Poppins Light"/>
                <a:sym typeface="Poppins Light"/>
              </a:rPr>
            </a:br>
            <a:endParaRPr sz="2600" dirty="0">
              <a:solidFill>
                <a:srgbClr val="000000"/>
              </a:solidFill>
              <a:latin typeface="Poppins Light"/>
              <a:ea typeface="Poppins Light"/>
              <a:cs typeface="Poppins Light"/>
              <a:sym typeface="Poppins Light"/>
            </a:endParaRPr>
          </a:p>
        </p:txBody>
      </p:sp>
      <p:graphicFrame>
        <p:nvGraphicFramePr>
          <p:cNvPr id="388" name="Google Shape;388;p41"/>
          <p:cNvGraphicFramePr/>
          <p:nvPr>
            <p:extLst>
              <p:ext uri="{D42A27DB-BD31-4B8C-83A1-F6EECF244321}">
                <p14:modId xmlns:p14="http://schemas.microsoft.com/office/powerpoint/2010/main" val="2772487322"/>
              </p:ext>
            </p:extLst>
          </p:nvPr>
        </p:nvGraphicFramePr>
        <p:xfrm>
          <a:off x="0" y="6274676"/>
          <a:ext cx="12192000" cy="583324"/>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3324">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b="1">
                          <a:solidFill>
                            <a:srgbClr val="FFFFFF"/>
                          </a:solidFill>
                          <a:latin typeface="Fira Sans"/>
                          <a:ea typeface="Fira Sans"/>
                          <a:cs typeface="Fira Sans"/>
                          <a:sym typeface="Fira Sans"/>
                        </a:rPr>
                        <a:t>PROBLEM</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2"/>
          <p:cNvSpPr txBox="1"/>
          <p:nvPr/>
        </p:nvSpPr>
        <p:spPr>
          <a:xfrm>
            <a:off x="7987050" y="836350"/>
            <a:ext cx="4205100" cy="490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4" name="Google Shape;394;p42"/>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Inspiration</a:t>
            </a:r>
            <a:endParaRPr/>
          </a:p>
        </p:txBody>
      </p:sp>
      <p:sp>
        <p:nvSpPr>
          <p:cNvPr id="395" name="Google Shape;395;p42"/>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396" name="Google Shape;396;p42"/>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4</a:t>
            </a:fld>
            <a:endParaRPr sz="1300" b="1" i="0" u="none" strike="noStrike" cap="none">
              <a:solidFill>
                <a:srgbClr val="FFFFFF"/>
              </a:solidFill>
              <a:latin typeface="Poppins"/>
              <a:ea typeface="Poppins"/>
              <a:cs typeface="Poppins"/>
              <a:sym typeface="Poppins"/>
            </a:endParaRPr>
          </a:p>
        </p:txBody>
      </p:sp>
      <p:grpSp>
        <p:nvGrpSpPr>
          <p:cNvPr id="397" name="Google Shape;397;p42"/>
          <p:cNvGrpSpPr/>
          <p:nvPr/>
        </p:nvGrpSpPr>
        <p:grpSpPr>
          <a:xfrm>
            <a:off x="8590465" y="4974787"/>
            <a:ext cx="465427" cy="398521"/>
            <a:chOff x="1934025" y="1001650"/>
            <a:chExt cx="415300" cy="355600"/>
          </a:xfrm>
        </p:grpSpPr>
        <p:sp>
          <p:nvSpPr>
            <p:cNvPr id="398" name="Google Shape;398;p42"/>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99" name="Google Shape;399;p42"/>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0" name="Google Shape;400;p42"/>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01" name="Google Shape;401;p42"/>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aphicFrame>
        <p:nvGraphicFramePr>
          <p:cNvPr id="402" name="Google Shape;402;p42"/>
          <p:cNvGraphicFramePr/>
          <p:nvPr>
            <p:extLst>
              <p:ext uri="{D42A27DB-BD31-4B8C-83A1-F6EECF244321}">
                <p14:modId xmlns:p14="http://schemas.microsoft.com/office/powerpoint/2010/main" val="287024242"/>
              </p:ext>
            </p:extLst>
          </p:nvPr>
        </p:nvGraphicFramePr>
        <p:xfrm>
          <a:off x="0" y="6277200"/>
          <a:ext cx="12192000" cy="580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b="1">
                          <a:solidFill>
                            <a:schemeClr val="lt1"/>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pic>
        <p:nvPicPr>
          <p:cNvPr id="403" name="Google Shape;403;p42" descr="Image result for raspberry pi 2"/>
          <p:cNvPicPr preferRelativeResize="0"/>
          <p:nvPr/>
        </p:nvPicPr>
        <p:blipFill rotWithShape="1">
          <a:blip r:embed="rId3">
            <a:alphaModFix/>
          </a:blip>
          <a:srcRect l="12851" t="11484" r="11419" b="16015"/>
          <a:stretch/>
        </p:blipFill>
        <p:spPr>
          <a:xfrm>
            <a:off x="1939350" y="2220124"/>
            <a:ext cx="4073365" cy="2672476"/>
          </a:xfrm>
          <a:prstGeom prst="rect">
            <a:avLst/>
          </a:prstGeom>
          <a:noFill/>
          <a:ln>
            <a:noFill/>
          </a:ln>
        </p:spPr>
      </p:pic>
      <p:pic>
        <p:nvPicPr>
          <p:cNvPr id="404" name="Google Shape;404;p42"/>
          <p:cNvPicPr preferRelativeResize="0"/>
          <p:nvPr/>
        </p:nvPicPr>
        <p:blipFill rotWithShape="1">
          <a:blip r:embed="rId4">
            <a:alphaModFix/>
          </a:blip>
          <a:srcRect l="7872" t="13237" r="12446" b="17490"/>
          <a:stretch/>
        </p:blipFill>
        <p:spPr>
          <a:xfrm>
            <a:off x="7131975" y="2179850"/>
            <a:ext cx="3120674" cy="2712750"/>
          </a:xfrm>
          <a:prstGeom prst="rect">
            <a:avLst/>
          </a:prstGeom>
          <a:noFill/>
          <a:ln>
            <a:noFill/>
          </a:ln>
        </p:spPr>
      </p:pic>
      <p:sp>
        <p:nvSpPr>
          <p:cNvPr id="405" name="Google Shape;405;p42"/>
          <p:cNvSpPr txBox="1"/>
          <p:nvPr/>
        </p:nvSpPr>
        <p:spPr>
          <a:xfrm>
            <a:off x="2712133" y="5014363"/>
            <a:ext cx="2527800" cy="58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Raspberry Pi 2</a:t>
            </a:r>
            <a:endParaRPr sz="2400">
              <a:solidFill>
                <a:srgbClr val="000000"/>
              </a:solidFill>
              <a:latin typeface="Poppins"/>
              <a:ea typeface="Poppins"/>
              <a:cs typeface="Poppins"/>
              <a:sym typeface="Poppins"/>
            </a:endParaRPr>
          </a:p>
        </p:txBody>
      </p:sp>
      <p:sp>
        <p:nvSpPr>
          <p:cNvPr id="406" name="Google Shape;406;p42"/>
          <p:cNvSpPr txBox="1"/>
          <p:nvPr/>
        </p:nvSpPr>
        <p:spPr>
          <a:xfrm>
            <a:off x="8010861" y="5014363"/>
            <a:ext cx="1362900" cy="58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Beacon</a:t>
            </a:r>
            <a:endParaRPr sz="2400">
              <a:solidFill>
                <a:srgbClr val="000000"/>
              </a:solidFill>
              <a:latin typeface="Poppins"/>
              <a:ea typeface="Poppins"/>
              <a:cs typeface="Poppins"/>
              <a:sym typeface="Poppi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43"/>
          <p:cNvSpPr txBox="1"/>
          <p:nvPr/>
        </p:nvSpPr>
        <p:spPr>
          <a:xfrm>
            <a:off x="7987050" y="836350"/>
            <a:ext cx="4205100" cy="490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2" name="Google Shape;412;p43"/>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Inspiration</a:t>
            </a:r>
            <a:endParaRPr/>
          </a:p>
        </p:txBody>
      </p:sp>
      <p:sp>
        <p:nvSpPr>
          <p:cNvPr id="413" name="Google Shape;413;p43"/>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414" name="Google Shape;414;p43"/>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5</a:t>
            </a:fld>
            <a:endParaRPr sz="1300" b="1" i="0" u="none" strike="noStrike" cap="none">
              <a:solidFill>
                <a:srgbClr val="FFFFFF"/>
              </a:solidFill>
              <a:latin typeface="Poppins"/>
              <a:ea typeface="Poppins"/>
              <a:cs typeface="Poppins"/>
              <a:sym typeface="Poppins"/>
            </a:endParaRPr>
          </a:p>
        </p:txBody>
      </p:sp>
      <p:grpSp>
        <p:nvGrpSpPr>
          <p:cNvPr id="415" name="Google Shape;415;p43"/>
          <p:cNvGrpSpPr/>
          <p:nvPr/>
        </p:nvGrpSpPr>
        <p:grpSpPr>
          <a:xfrm>
            <a:off x="8590465" y="4974787"/>
            <a:ext cx="465427" cy="398521"/>
            <a:chOff x="1934025" y="1001650"/>
            <a:chExt cx="415300" cy="355600"/>
          </a:xfrm>
        </p:grpSpPr>
        <p:sp>
          <p:nvSpPr>
            <p:cNvPr id="416" name="Google Shape;416;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17" name="Google Shape;417;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18" name="Google Shape;418;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19" name="Google Shape;419;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420" name="Google Shape;420;p43"/>
          <p:cNvSpPr txBox="1"/>
          <p:nvPr/>
        </p:nvSpPr>
        <p:spPr>
          <a:xfrm>
            <a:off x="1247494" y="5330177"/>
            <a:ext cx="3002700" cy="58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EV’s safari uniform</a:t>
            </a:r>
            <a:endParaRPr sz="2400">
              <a:solidFill>
                <a:srgbClr val="000000"/>
              </a:solidFill>
              <a:latin typeface="Poppins"/>
              <a:ea typeface="Poppins"/>
              <a:cs typeface="Poppins"/>
              <a:sym typeface="Poppins"/>
            </a:endParaRPr>
          </a:p>
        </p:txBody>
      </p:sp>
      <p:sp>
        <p:nvSpPr>
          <p:cNvPr id="421" name="Google Shape;421;p43"/>
          <p:cNvSpPr txBox="1"/>
          <p:nvPr/>
        </p:nvSpPr>
        <p:spPr>
          <a:xfrm>
            <a:off x="5174619" y="5083427"/>
            <a:ext cx="3134700" cy="84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EV’s art faculty proj</a:t>
            </a:r>
            <a:endParaRPr sz="2400">
              <a:solidFill>
                <a:srgbClr val="000000"/>
              </a:solidFill>
              <a:latin typeface="Poppins"/>
              <a:ea typeface="Poppins"/>
              <a:cs typeface="Poppins"/>
              <a:sym typeface="Poppins"/>
            </a:endParaRPr>
          </a:p>
        </p:txBody>
      </p:sp>
      <p:pic>
        <p:nvPicPr>
          <p:cNvPr id="422" name="Google Shape;422;p43"/>
          <p:cNvPicPr preferRelativeResize="0"/>
          <p:nvPr/>
        </p:nvPicPr>
        <p:blipFill rotWithShape="1">
          <a:blip r:embed="rId3">
            <a:alphaModFix/>
          </a:blip>
          <a:srcRect l="49419" t="1351" r="3037"/>
          <a:stretch/>
        </p:blipFill>
        <p:spPr>
          <a:xfrm>
            <a:off x="8937369" y="1504559"/>
            <a:ext cx="2527800" cy="3862169"/>
          </a:xfrm>
          <a:prstGeom prst="rect">
            <a:avLst/>
          </a:prstGeom>
          <a:noFill/>
          <a:ln>
            <a:noFill/>
          </a:ln>
        </p:spPr>
      </p:pic>
      <p:pic>
        <p:nvPicPr>
          <p:cNvPr id="423" name="Google Shape;423;p43"/>
          <p:cNvPicPr preferRelativeResize="0"/>
          <p:nvPr/>
        </p:nvPicPr>
        <p:blipFill rotWithShape="1">
          <a:blip r:embed="rId4">
            <a:alphaModFix/>
          </a:blip>
          <a:srcRect l="34228" t="33955" r="32965" b="21082"/>
          <a:stretch/>
        </p:blipFill>
        <p:spPr>
          <a:xfrm>
            <a:off x="1133511" y="2159645"/>
            <a:ext cx="3413050" cy="3083443"/>
          </a:xfrm>
          <a:prstGeom prst="rect">
            <a:avLst/>
          </a:prstGeom>
          <a:noFill/>
          <a:ln>
            <a:noFill/>
          </a:ln>
        </p:spPr>
      </p:pic>
      <p:pic>
        <p:nvPicPr>
          <p:cNvPr id="424" name="Google Shape;424;p43" descr="The Animal Project Sg"/>
          <p:cNvPicPr preferRelativeResize="0"/>
          <p:nvPr/>
        </p:nvPicPr>
        <p:blipFill rotWithShape="1">
          <a:blip r:embed="rId5">
            <a:alphaModFix/>
          </a:blip>
          <a:srcRect/>
          <a:stretch/>
        </p:blipFill>
        <p:spPr>
          <a:xfrm>
            <a:off x="5240567" y="2199961"/>
            <a:ext cx="3002813" cy="3002813"/>
          </a:xfrm>
          <a:prstGeom prst="rect">
            <a:avLst/>
          </a:prstGeom>
          <a:noFill/>
          <a:ln>
            <a:noFill/>
          </a:ln>
        </p:spPr>
      </p:pic>
      <p:sp>
        <p:nvSpPr>
          <p:cNvPr id="425" name="Google Shape;425;p43"/>
          <p:cNvSpPr txBox="1"/>
          <p:nvPr/>
        </p:nvSpPr>
        <p:spPr>
          <a:xfrm>
            <a:off x="8633919" y="5120927"/>
            <a:ext cx="3806700" cy="8469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Children’s wristband</a:t>
            </a:r>
            <a:endParaRPr sz="2400">
              <a:solidFill>
                <a:srgbClr val="000000"/>
              </a:solidFill>
              <a:latin typeface="Poppins"/>
              <a:ea typeface="Poppins"/>
              <a:cs typeface="Poppins"/>
              <a:sym typeface="Poppins"/>
            </a:endParaRPr>
          </a:p>
        </p:txBody>
      </p:sp>
      <p:graphicFrame>
        <p:nvGraphicFramePr>
          <p:cNvPr id="426" name="Google Shape;426;p43"/>
          <p:cNvGraphicFramePr/>
          <p:nvPr>
            <p:extLst>
              <p:ext uri="{D42A27DB-BD31-4B8C-83A1-F6EECF244321}">
                <p14:modId xmlns:p14="http://schemas.microsoft.com/office/powerpoint/2010/main" val="321044223"/>
              </p:ext>
            </p:extLst>
          </p:nvPr>
        </p:nvGraphicFramePr>
        <p:xfrm>
          <a:off x="0" y="6277200"/>
          <a:ext cx="12192000" cy="580800"/>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0">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b="1">
                          <a:solidFill>
                            <a:schemeClr val="lt1"/>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chemeClr val="dk1"/>
                        </a:buClr>
                        <a:buSzPts val="1500"/>
                        <a:buFont typeface="Arial"/>
                        <a:buNone/>
                      </a:pPr>
                      <a:r>
                        <a:rPr lang="en-SG" sz="1300">
                          <a:solidFill>
                            <a:srgbClr val="999999"/>
                          </a:solidFill>
                          <a:latin typeface="Fira Sans"/>
                          <a:ea typeface="Fira Sans"/>
                          <a:cs typeface="Fira Sans"/>
                          <a:sym typeface="Fira Sans"/>
                        </a:rPr>
                        <a:t>SOLUTION</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4"/>
          <p:cNvSpPr txBox="1"/>
          <p:nvPr/>
        </p:nvSpPr>
        <p:spPr>
          <a:xfrm>
            <a:off x="8010861" y="823350"/>
            <a:ext cx="4205100" cy="4906500"/>
          </a:xfrm>
          <a:prstGeom prst="rect">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2" name="Google Shape;432;p44"/>
          <p:cNvSpPr txBox="1">
            <a:spLocks noGrp="1"/>
          </p:cNvSpPr>
          <p:nvPr>
            <p:ph type="title"/>
          </p:nvPr>
        </p:nvSpPr>
        <p:spPr>
          <a:xfrm>
            <a:off x="910767" y="896875"/>
            <a:ext cx="6960300" cy="910800"/>
          </a:xfrm>
          <a:prstGeom prst="rect">
            <a:avLst/>
          </a:prstGeom>
          <a:noFill/>
          <a:ln>
            <a:noFill/>
          </a:ln>
        </p:spPr>
        <p:txBody>
          <a:bodyPr spcFirstLastPara="1" wrap="square" lIns="121900" tIns="121900" rIns="121900" bIns="121900" anchor="b" anchorCtr="0">
            <a:noAutofit/>
          </a:bodyPr>
          <a:lstStyle/>
          <a:p>
            <a:pPr marL="0" marR="0" lvl="0" indent="0" algn="l" rtl="0">
              <a:lnSpc>
                <a:spcPct val="100000"/>
              </a:lnSpc>
              <a:spcBef>
                <a:spcPts val="0"/>
              </a:spcBef>
              <a:spcAft>
                <a:spcPts val="0"/>
              </a:spcAft>
              <a:buClr>
                <a:schemeClr val="dk1"/>
              </a:buClr>
              <a:buSzPts val="4800"/>
              <a:buFont typeface="Poppins"/>
              <a:buNone/>
            </a:pPr>
            <a:r>
              <a:rPr lang="en-SG"/>
              <a:t>Solution</a:t>
            </a:r>
            <a:endParaRPr/>
          </a:p>
        </p:txBody>
      </p:sp>
      <p:sp>
        <p:nvSpPr>
          <p:cNvPr id="433" name="Google Shape;433;p44"/>
          <p:cNvSpPr txBox="1">
            <a:spLocks noGrp="1"/>
          </p:cNvSpPr>
          <p:nvPr>
            <p:ph type="body" idx="1"/>
          </p:nvPr>
        </p:nvSpPr>
        <p:spPr>
          <a:xfrm>
            <a:off x="1426167" y="4951597"/>
            <a:ext cx="6144000" cy="1751100"/>
          </a:xfrm>
          <a:prstGeom prst="rect">
            <a:avLst/>
          </a:prstGeom>
          <a:noFill/>
          <a:ln>
            <a:noFill/>
          </a:ln>
        </p:spPr>
        <p:txBody>
          <a:bodyPr spcFirstLastPara="1" wrap="square" lIns="121900" tIns="121900" rIns="121900" bIns="121900" anchor="t" anchorCtr="0">
            <a:noAutofit/>
          </a:bodyPr>
          <a:lstStyle/>
          <a:p>
            <a:pPr marL="609600" marR="0" lvl="0" indent="0" algn="l" rtl="0">
              <a:lnSpc>
                <a:spcPct val="100000"/>
              </a:lnSpc>
              <a:spcBef>
                <a:spcPts val="800"/>
              </a:spcBef>
              <a:spcAft>
                <a:spcPts val="0"/>
              </a:spcAft>
              <a:buNone/>
            </a:pPr>
            <a:endParaRPr sz="2700" b="0" i="0" u="none" strike="noStrike" cap="none">
              <a:solidFill>
                <a:schemeClr val="dk1"/>
              </a:solidFill>
              <a:latin typeface="Poppins Light"/>
              <a:ea typeface="Poppins Light"/>
              <a:cs typeface="Poppins Light"/>
              <a:sym typeface="Poppins Light"/>
            </a:endParaRPr>
          </a:p>
          <a:p>
            <a:pPr marL="0" marR="0" lvl="0" indent="0" algn="l" rtl="0">
              <a:lnSpc>
                <a:spcPct val="100000"/>
              </a:lnSpc>
              <a:spcBef>
                <a:spcPts val="800"/>
              </a:spcBef>
              <a:spcAft>
                <a:spcPts val="0"/>
              </a:spcAft>
              <a:buClr>
                <a:srgbClr val="CCCCCC"/>
              </a:buClr>
              <a:buSzPts val="2100"/>
              <a:buFont typeface="Poppins Light"/>
              <a:buNone/>
            </a:pPr>
            <a:endParaRPr sz="2100" b="0" i="0" u="none" strike="noStrike" cap="none">
              <a:solidFill>
                <a:schemeClr val="dk1"/>
              </a:solidFill>
              <a:latin typeface="Poppins Light"/>
              <a:ea typeface="Poppins Light"/>
              <a:cs typeface="Poppins Light"/>
              <a:sym typeface="Poppins Light"/>
            </a:endParaRPr>
          </a:p>
        </p:txBody>
      </p:sp>
      <p:sp>
        <p:nvSpPr>
          <p:cNvPr id="434" name="Google Shape;434;p44"/>
          <p:cNvSpPr txBox="1">
            <a:spLocks noGrp="1"/>
          </p:cNvSpPr>
          <p:nvPr>
            <p:ph type="sldNum" idx="12"/>
          </p:nvPr>
        </p:nvSpPr>
        <p:spPr>
          <a:xfrm>
            <a:off x="11407833" y="6101933"/>
            <a:ext cx="580800" cy="5808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00"/>
              <a:buFont typeface="Arial"/>
              <a:buNone/>
            </a:pPr>
            <a:fld id="{00000000-1234-1234-1234-123412341234}" type="slidenum">
              <a:rPr lang="en-SG" sz="1300" b="1" i="0" u="none" strike="noStrike" cap="none">
                <a:solidFill>
                  <a:srgbClr val="FFFFFF"/>
                </a:solidFill>
                <a:latin typeface="Poppins"/>
                <a:ea typeface="Poppins"/>
                <a:cs typeface="Poppins"/>
                <a:sym typeface="Poppins"/>
              </a:rPr>
              <a:t>6</a:t>
            </a:fld>
            <a:endParaRPr sz="1300" b="1" i="0" u="none" strike="noStrike" cap="none">
              <a:solidFill>
                <a:srgbClr val="FFFFFF"/>
              </a:solidFill>
              <a:latin typeface="Poppins"/>
              <a:ea typeface="Poppins"/>
              <a:cs typeface="Poppins"/>
              <a:sym typeface="Poppins"/>
            </a:endParaRPr>
          </a:p>
        </p:txBody>
      </p:sp>
      <p:grpSp>
        <p:nvGrpSpPr>
          <p:cNvPr id="435" name="Google Shape;435;p44"/>
          <p:cNvGrpSpPr/>
          <p:nvPr/>
        </p:nvGrpSpPr>
        <p:grpSpPr>
          <a:xfrm>
            <a:off x="8590465" y="4974787"/>
            <a:ext cx="465427" cy="398521"/>
            <a:chOff x="1934025" y="1001650"/>
            <a:chExt cx="415300" cy="355600"/>
          </a:xfrm>
        </p:grpSpPr>
        <p:sp>
          <p:nvSpPr>
            <p:cNvPr id="436" name="Google Shape;436;p44"/>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37" name="Google Shape;437;p44"/>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38" name="Google Shape;438;p44"/>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39" name="Google Shape;439;p44"/>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aphicFrame>
        <p:nvGraphicFramePr>
          <p:cNvPr id="440" name="Google Shape;440;p44"/>
          <p:cNvGraphicFramePr/>
          <p:nvPr>
            <p:extLst>
              <p:ext uri="{D42A27DB-BD31-4B8C-83A1-F6EECF244321}">
                <p14:modId xmlns:p14="http://schemas.microsoft.com/office/powerpoint/2010/main" val="1531034686"/>
              </p:ext>
            </p:extLst>
          </p:nvPr>
        </p:nvGraphicFramePr>
        <p:xfrm>
          <a:off x="0" y="6277198"/>
          <a:ext cx="12192000" cy="580801"/>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80801">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dirty="0">
                          <a:solidFill>
                            <a:srgbClr val="FFFFFF"/>
                          </a:solidFill>
                          <a:latin typeface="Fira Sans"/>
                          <a:ea typeface="Fira Sans"/>
                          <a:cs typeface="Fira Sans"/>
                          <a:sym typeface="Fira Sans"/>
                        </a:rPr>
                        <a:t>SOLUTION</a:t>
                      </a:r>
                      <a:endParaRPr sz="1300" b="1" dirty="0">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
        <p:nvSpPr>
          <p:cNvPr id="441" name="Google Shape;441;p44"/>
          <p:cNvSpPr txBox="1"/>
          <p:nvPr/>
        </p:nvSpPr>
        <p:spPr>
          <a:xfrm>
            <a:off x="2712133" y="5014363"/>
            <a:ext cx="2527800" cy="58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Raspberry Pi 2</a:t>
            </a:r>
            <a:endParaRPr sz="2400">
              <a:solidFill>
                <a:srgbClr val="000000"/>
              </a:solidFill>
              <a:latin typeface="Poppins"/>
              <a:ea typeface="Poppins"/>
              <a:cs typeface="Poppins"/>
              <a:sym typeface="Poppins"/>
            </a:endParaRPr>
          </a:p>
        </p:txBody>
      </p:sp>
      <p:sp>
        <p:nvSpPr>
          <p:cNvPr id="442" name="Google Shape;442;p44"/>
          <p:cNvSpPr txBox="1"/>
          <p:nvPr/>
        </p:nvSpPr>
        <p:spPr>
          <a:xfrm>
            <a:off x="8010861" y="5014363"/>
            <a:ext cx="1362900" cy="580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SG" sz="2400">
                <a:latin typeface="Poppins"/>
                <a:ea typeface="Poppins"/>
                <a:cs typeface="Poppins"/>
                <a:sym typeface="Poppins"/>
              </a:rPr>
              <a:t>Beacon</a:t>
            </a:r>
            <a:endParaRPr sz="2400">
              <a:solidFill>
                <a:srgbClr val="000000"/>
              </a:solidFill>
              <a:latin typeface="Poppins"/>
              <a:ea typeface="Poppins"/>
              <a:cs typeface="Poppins"/>
              <a:sym typeface="Poppins"/>
            </a:endParaRPr>
          </a:p>
        </p:txBody>
      </p:sp>
      <p:pic>
        <p:nvPicPr>
          <p:cNvPr id="443" name="Google Shape;443;p44"/>
          <p:cNvPicPr preferRelativeResize="0"/>
          <p:nvPr/>
        </p:nvPicPr>
        <p:blipFill rotWithShape="1">
          <a:blip r:embed="rId3">
            <a:alphaModFix/>
          </a:blip>
          <a:srcRect/>
          <a:stretch/>
        </p:blipFill>
        <p:spPr>
          <a:xfrm>
            <a:off x="470366" y="2291223"/>
            <a:ext cx="5625634" cy="3519369"/>
          </a:xfrm>
          <a:prstGeom prst="rect">
            <a:avLst/>
          </a:prstGeom>
          <a:noFill/>
          <a:ln>
            <a:noFill/>
          </a:ln>
        </p:spPr>
      </p:pic>
      <p:sp>
        <p:nvSpPr>
          <p:cNvPr id="9" name="AutoShape 10" descr="Bluetooth free icon">
            <a:extLst>
              <a:ext uri="{FF2B5EF4-FFF2-40B4-BE49-F238E27FC236}">
                <a16:creationId xmlns:a16="http://schemas.microsoft.com/office/drawing/2014/main" id="{C0F1016E-8DBC-4B56-9B53-96434A50E75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p>
        </p:txBody>
      </p:sp>
      <p:grpSp>
        <p:nvGrpSpPr>
          <p:cNvPr id="8" name="Group 7">
            <a:extLst>
              <a:ext uri="{FF2B5EF4-FFF2-40B4-BE49-F238E27FC236}">
                <a16:creationId xmlns:a16="http://schemas.microsoft.com/office/drawing/2014/main" id="{BD8AEE36-C549-4BC1-ABE1-63733D273EA8}"/>
              </a:ext>
            </a:extLst>
          </p:cNvPr>
          <p:cNvGrpSpPr/>
          <p:nvPr/>
        </p:nvGrpSpPr>
        <p:grpSpPr>
          <a:xfrm>
            <a:off x="6500339" y="2211659"/>
            <a:ext cx="4711587" cy="3643834"/>
            <a:chOff x="6467356" y="2274281"/>
            <a:chExt cx="4711587" cy="3643834"/>
          </a:xfrm>
        </p:grpSpPr>
        <p:grpSp>
          <p:nvGrpSpPr>
            <p:cNvPr id="7" name="Group 6">
              <a:extLst>
                <a:ext uri="{FF2B5EF4-FFF2-40B4-BE49-F238E27FC236}">
                  <a16:creationId xmlns:a16="http://schemas.microsoft.com/office/drawing/2014/main" id="{4CB945B0-14E4-4DE3-935C-DB773AB5395C}"/>
                </a:ext>
              </a:extLst>
            </p:cNvPr>
            <p:cNvGrpSpPr/>
            <p:nvPr/>
          </p:nvGrpSpPr>
          <p:grpSpPr>
            <a:xfrm>
              <a:off x="6467356" y="2274281"/>
              <a:ext cx="4711587" cy="3643834"/>
              <a:chOff x="6467356" y="2274281"/>
              <a:chExt cx="4711587" cy="3643834"/>
            </a:xfrm>
          </p:grpSpPr>
          <p:pic>
            <p:nvPicPr>
              <p:cNvPr id="3" name="Picture 2">
                <a:extLst>
                  <a:ext uri="{FF2B5EF4-FFF2-40B4-BE49-F238E27FC236}">
                    <a16:creationId xmlns:a16="http://schemas.microsoft.com/office/drawing/2014/main" id="{5C972971-52F6-47D7-9A38-978E365BA2EB}"/>
                  </a:ext>
                </a:extLst>
              </p:cNvPr>
              <p:cNvPicPr>
                <a:picLocks noChangeAspect="1"/>
              </p:cNvPicPr>
              <p:nvPr/>
            </p:nvPicPr>
            <p:blipFill>
              <a:blip r:embed="rId4"/>
              <a:stretch>
                <a:fillRect/>
              </a:stretch>
            </p:blipFill>
            <p:spPr>
              <a:xfrm>
                <a:off x="6467356" y="2274281"/>
                <a:ext cx="4711587" cy="3643834"/>
              </a:xfrm>
              <a:prstGeom prst="rect">
                <a:avLst/>
              </a:prstGeom>
            </p:spPr>
          </p:pic>
          <p:pic>
            <p:nvPicPr>
              <p:cNvPr id="1038" name="Picture 14" descr="Image result for buzzer icon">
                <a:extLst>
                  <a:ext uri="{FF2B5EF4-FFF2-40B4-BE49-F238E27FC236}">
                    <a16:creationId xmlns:a16="http://schemas.microsoft.com/office/drawing/2014/main" id="{0A534294-B55B-45EB-B257-FD8B1FEDF3B5}"/>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rot="5400000">
                <a:off x="8024450" y="2285298"/>
                <a:ext cx="639330" cy="6393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ound waves icon">
                <a:extLst>
                  <a:ext uri="{FF2B5EF4-FFF2-40B4-BE49-F238E27FC236}">
                    <a16:creationId xmlns:a16="http://schemas.microsoft.com/office/drawing/2014/main" id="{7197F414-3DE9-47A6-9E05-B767A47D23C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0800000">
                <a:off x="7645933" y="2389232"/>
                <a:ext cx="555636" cy="555636"/>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1">
              <a:extLst>
                <a:ext uri="{FF2B5EF4-FFF2-40B4-BE49-F238E27FC236}">
                  <a16:creationId xmlns:a16="http://schemas.microsoft.com/office/drawing/2014/main" id="{DF9B26E7-919B-40F3-BD1B-BCEE85010B74}"/>
                </a:ext>
              </a:extLst>
            </p:cNvPr>
            <p:cNvPicPr>
              <a:picLocks noChangeAspect="1"/>
            </p:cNvPicPr>
            <p:nvPr/>
          </p:nvPicPr>
          <p:blipFill rotWithShape="1">
            <a:blip r:embed="rId8"/>
            <a:srcRect l="6756" t="13353" r="6823" b="12918"/>
            <a:stretch/>
          </p:blipFill>
          <p:spPr>
            <a:xfrm rot="5400000">
              <a:off x="7795454" y="3470231"/>
              <a:ext cx="2470761" cy="1814127"/>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pic>
        <p:nvPicPr>
          <p:cNvPr id="449" name="Google Shape;449;p45"/>
          <p:cNvPicPr preferRelativeResize="0"/>
          <p:nvPr/>
        </p:nvPicPr>
        <p:blipFill rotWithShape="1">
          <a:blip r:embed="rId3">
            <a:alphaModFix/>
          </a:blip>
          <a:srcRect/>
          <a:stretch/>
        </p:blipFill>
        <p:spPr>
          <a:xfrm>
            <a:off x="897125" y="0"/>
            <a:ext cx="6096001" cy="6096001"/>
          </a:xfrm>
          <a:prstGeom prst="rect">
            <a:avLst/>
          </a:prstGeom>
          <a:noFill/>
          <a:ln>
            <a:noFill/>
          </a:ln>
        </p:spPr>
      </p:pic>
      <p:pic>
        <p:nvPicPr>
          <p:cNvPr id="450" name="Google Shape;450;p45" descr="Image result for raspberry pi 2"/>
          <p:cNvPicPr preferRelativeResize="0"/>
          <p:nvPr/>
        </p:nvPicPr>
        <p:blipFill rotWithShape="1">
          <a:blip r:embed="rId4">
            <a:alphaModFix/>
          </a:blip>
          <a:srcRect l="12849" t="11484" r="11421" b="16015"/>
          <a:stretch/>
        </p:blipFill>
        <p:spPr>
          <a:xfrm>
            <a:off x="7812505" y="4270541"/>
            <a:ext cx="2649045" cy="1737997"/>
          </a:xfrm>
          <a:prstGeom prst="rect">
            <a:avLst/>
          </a:prstGeom>
          <a:noFill/>
          <a:ln>
            <a:noFill/>
          </a:ln>
        </p:spPr>
      </p:pic>
      <p:cxnSp>
        <p:nvCxnSpPr>
          <p:cNvPr id="451" name="Google Shape;451;p45"/>
          <p:cNvCxnSpPr>
            <a:cxnSpLocks/>
          </p:cNvCxnSpPr>
          <p:nvPr/>
        </p:nvCxnSpPr>
        <p:spPr>
          <a:xfrm flipH="1" flipV="1">
            <a:off x="6502400" y="2673952"/>
            <a:ext cx="1796212" cy="1429209"/>
          </a:xfrm>
          <a:prstGeom prst="straightConnector1">
            <a:avLst/>
          </a:prstGeom>
          <a:noFill/>
          <a:ln w="44450" cap="flat" cmpd="sng">
            <a:solidFill>
              <a:srgbClr val="F7003F"/>
            </a:solidFill>
            <a:prstDash val="solid"/>
            <a:miter lim="800000"/>
            <a:headEnd type="triangle" w="med" len="med"/>
            <a:tailEnd type="none" w="sm" len="sm"/>
          </a:ln>
        </p:spPr>
      </p:cxnSp>
      <p:cxnSp>
        <p:nvCxnSpPr>
          <p:cNvPr id="452" name="Google Shape;452;p45"/>
          <p:cNvCxnSpPr>
            <a:cxnSpLocks/>
          </p:cNvCxnSpPr>
          <p:nvPr/>
        </p:nvCxnSpPr>
        <p:spPr>
          <a:xfrm flipH="1" flipV="1">
            <a:off x="4521200" y="2989260"/>
            <a:ext cx="3253206" cy="1255437"/>
          </a:xfrm>
          <a:prstGeom prst="straightConnector1">
            <a:avLst/>
          </a:prstGeom>
          <a:noFill/>
          <a:ln w="44450" cap="flat" cmpd="sng">
            <a:solidFill>
              <a:srgbClr val="F7003F"/>
            </a:solidFill>
            <a:prstDash val="solid"/>
            <a:miter lim="800000"/>
            <a:headEnd type="triangle" w="med" len="med"/>
            <a:tailEnd type="none" w="sm" len="sm"/>
          </a:ln>
        </p:spPr>
      </p:cxnSp>
      <p:cxnSp>
        <p:nvCxnSpPr>
          <p:cNvPr id="453" name="Google Shape;453;p45"/>
          <p:cNvCxnSpPr>
            <a:cxnSpLocks/>
          </p:cNvCxnSpPr>
          <p:nvPr/>
        </p:nvCxnSpPr>
        <p:spPr>
          <a:xfrm flipH="1" flipV="1">
            <a:off x="4758267" y="3690214"/>
            <a:ext cx="3016138" cy="1008813"/>
          </a:xfrm>
          <a:prstGeom prst="straightConnector1">
            <a:avLst/>
          </a:prstGeom>
          <a:noFill/>
          <a:ln w="44450" cap="flat" cmpd="sng">
            <a:solidFill>
              <a:srgbClr val="F7003F"/>
            </a:solidFill>
            <a:prstDash val="solid"/>
            <a:miter lim="800000"/>
            <a:headEnd type="triangle" w="med" len="med"/>
            <a:tailEnd type="none" w="sm" len="sm"/>
          </a:ln>
        </p:spPr>
      </p:cxnSp>
      <p:cxnSp>
        <p:nvCxnSpPr>
          <p:cNvPr id="454" name="Google Shape;454;p45"/>
          <p:cNvCxnSpPr>
            <a:cxnSpLocks/>
          </p:cNvCxnSpPr>
          <p:nvPr/>
        </p:nvCxnSpPr>
        <p:spPr>
          <a:xfrm flipH="1" flipV="1">
            <a:off x="4910667" y="4499539"/>
            <a:ext cx="2863739" cy="514797"/>
          </a:xfrm>
          <a:prstGeom prst="straightConnector1">
            <a:avLst/>
          </a:prstGeom>
          <a:noFill/>
          <a:ln w="44450" cap="flat" cmpd="sng">
            <a:solidFill>
              <a:srgbClr val="F7003F"/>
            </a:solidFill>
            <a:prstDash val="solid"/>
            <a:miter lim="800000"/>
            <a:headEnd type="triangle" w="med" len="med"/>
            <a:tailEnd type="none" w="sm" len="sm"/>
          </a:ln>
        </p:spPr>
      </p:cxnSp>
      <p:sp>
        <p:nvSpPr>
          <p:cNvPr id="455" name="Google Shape;455;p45"/>
          <p:cNvSpPr txBox="1"/>
          <p:nvPr/>
        </p:nvSpPr>
        <p:spPr>
          <a:xfrm>
            <a:off x="7230825" y="785425"/>
            <a:ext cx="3812400" cy="2448300"/>
          </a:xfrm>
          <a:prstGeom prst="rect">
            <a:avLst/>
          </a:prstGeom>
          <a:noFill/>
          <a:ln>
            <a:noFill/>
          </a:ln>
        </p:spPr>
        <p:txBody>
          <a:bodyPr spcFirstLastPara="1" wrap="square" lIns="91425" tIns="91425" rIns="91425" bIns="91425" anchor="t" anchorCtr="0">
            <a:noAutofit/>
          </a:bodyPr>
          <a:lstStyle/>
          <a:p>
            <a:pPr marL="0" lvl="0" indent="0" algn="ctr" rtl="0">
              <a:spcBef>
                <a:spcPts val="600"/>
              </a:spcBef>
              <a:spcAft>
                <a:spcPts val="0"/>
              </a:spcAft>
              <a:buNone/>
            </a:pPr>
            <a:r>
              <a:rPr lang="en-SG" sz="1800" b="1" dirty="0">
                <a:latin typeface="Poppins"/>
                <a:ea typeface="Poppins"/>
                <a:cs typeface="Poppins"/>
                <a:sym typeface="Poppins"/>
              </a:rPr>
              <a:t>4 Raspberry Pi device set up around Enabling Village</a:t>
            </a:r>
            <a:endParaRPr sz="1800" b="1" dirty="0">
              <a:latin typeface="Poppins"/>
              <a:ea typeface="Poppins"/>
              <a:cs typeface="Poppins"/>
              <a:sym typeface="Poppins"/>
            </a:endParaRPr>
          </a:p>
          <a:p>
            <a:pPr marL="914400" lvl="0" indent="0" algn="l" rtl="0">
              <a:spcBef>
                <a:spcPts val="600"/>
              </a:spcBef>
              <a:spcAft>
                <a:spcPts val="0"/>
              </a:spcAft>
              <a:buNone/>
            </a:pPr>
            <a:r>
              <a:rPr lang="en-SG" sz="2400" dirty="0">
                <a:latin typeface="Poppins Light"/>
                <a:ea typeface="Poppins Light"/>
                <a:cs typeface="Poppins Light"/>
                <a:sym typeface="Poppins Light"/>
              </a:rPr>
              <a:t>Purple Zone</a:t>
            </a:r>
            <a:endParaRPr sz="2400" dirty="0">
              <a:latin typeface="Poppins Light"/>
              <a:ea typeface="Poppins Light"/>
              <a:cs typeface="Poppins Light"/>
              <a:sym typeface="Poppins Light"/>
            </a:endParaRPr>
          </a:p>
          <a:p>
            <a:pPr marL="914400" lvl="0" indent="0" algn="l" rtl="0">
              <a:spcBef>
                <a:spcPts val="600"/>
              </a:spcBef>
              <a:spcAft>
                <a:spcPts val="0"/>
              </a:spcAft>
              <a:buNone/>
            </a:pPr>
            <a:r>
              <a:rPr lang="en-SG" sz="2400" dirty="0">
                <a:latin typeface="Poppins Light"/>
                <a:ea typeface="Poppins Light"/>
                <a:cs typeface="Poppins Light"/>
                <a:sym typeface="Poppins Light"/>
              </a:rPr>
              <a:t>Yellow Zone</a:t>
            </a:r>
            <a:endParaRPr sz="2400" dirty="0">
              <a:latin typeface="Poppins Light"/>
              <a:ea typeface="Poppins Light"/>
              <a:cs typeface="Poppins Light"/>
              <a:sym typeface="Poppins Light"/>
            </a:endParaRPr>
          </a:p>
          <a:p>
            <a:pPr marL="914400" lvl="0" indent="0" algn="l" rtl="0">
              <a:spcBef>
                <a:spcPts val="600"/>
              </a:spcBef>
              <a:spcAft>
                <a:spcPts val="0"/>
              </a:spcAft>
              <a:buNone/>
            </a:pPr>
            <a:r>
              <a:rPr lang="en-SG" sz="2400" dirty="0">
                <a:latin typeface="Poppins Light"/>
                <a:ea typeface="Poppins Light"/>
                <a:cs typeface="Poppins Light"/>
                <a:sym typeface="Poppins Light"/>
              </a:rPr>
              <a:t>Green Zone</a:t>
            </a:r>
            <a:endParaRPr sz="2400" dirty="0">
              <a:latin typeface="Poppins Light"/>
              <a:ea typeface="Poppins Light"/>
              <a:cs typeface="Poppins Light"/>
              <a:sym typeface="Poppins Light"/>
            </a:endParaRPr>
          </a:p>
          <a:p>
            <a:pPr marL="914400" lvl="0" indent="0" algn="l" rtl="0">
              <a:spcBef>
                <a:spcPts val="600"/>
              </a:spcBef>
              <a:spcAft>
                <a:spcPts val="0"/>
              </a:spcAft>
              <a:buNone/>
            </a:pPr>
            <a:r>
              <a:rPr lang="en-SG" sz="2400" dirty="0">
                <a:latin typeface="Poppins Light"/>
                <a:ea typeface="Poppins Light"/>
                <a:cs typeface="Poppins Light"/>
                <a:sym typeface="Poppins Light"/>
              </a:rPr>
              <a:t>Brown Zone</a:t>
            </a:r>
            <a:br>
              <a:rPr lang="en-SG" sz="2400" dirty="0">
                <a:latin typeface="Poppins Light"/>
                <a:ea typeface="Poppins Light"/>
                <a:cs typeface="Poppins Light"/>
                <a:sym typeface="Poppins Light"/>
              </a:rPr>
            </a:br>
            <a:endParaRPr sz="1800" dirty="0">
              <a:solidFill>
                <a:srgbClr val="000000"/>
              </a:solidFill>
              <a:latin typeface="Poppins Light"/>
              <a:ea typeface="Poppins Light"/>
              <a:cs typeface="Poppins Light"/>
              <a:sym typeface="Poppins Light"/>
            </a:endParaRPr>
          </a:p>
        </p:txBody>
      </p:sp>
      <p:graphicFrame>
        <p:nvGraphicFramePr>
          <p:cNvPr id="456" name="Google Shape;456;p45"/>
          <p:cNvGraphicFramePr/>
          <p:nvPr>
            <p:extLst>
              <p:ext uri="{D42A27DB-BD31-4B8C-83A1-F6EECF244321}">
                <p14:modId xmlns:p14="http://schemas.microsoft.com/office/powerpoint/2010/main" val="3215373959"/>
              </p:ext>
            </p:extLst>
          </p:nvPr>
        </p:nvGraphicFramePr>
        <p:xfrm>
          <a:off x="0" y="6263380"/>
          <a:ext cx="12192000" cy="594619"/>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94619">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OBJECTIVE</a:t>
                      </a:r>
                      <a:endParaRPr sz="1300" dirty="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PROBLEM</a:t>
                      </a:r>
                      <a:endParaRPr sz="130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INSPIRATION</a:t>
                      </a:r>
                      <a:endParaRPr sz="1300" b="1">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Google Shape;461;p46" descr="Image result for website"/>
          <p:cNvPicPr preferRelativeResize="0"/>
          <p:nvPr/>
        </p:nvPicPr>
        <p:blipFill rotWithShape="1">
          <a:blip r:embed="rId3">
            <a:alphaModFix/>
          </a:blip>
          <a:srcRect/>
          <a:stretch/>
        </p:blipFill>
        <p:spPr>
          <a:xfrm>
            <a:off x="2921741" y="882503"/>
            <a:ext cx="9270260" cy="4944138"/>
          </a:xfrm>
          <a:prstGeom prst="rect">
            <a:avLst/>
          </a:prstGeom>
          <a:noFill/>
          <a:ln>
            <a:noFill/>
          </a:ln>
        </p:spPr>
      </p:pic>
      <p:sp>
        <p:nvSpPr>
          <p:cNvPr id="462" name="Google Shape;462;p46"/>
          <p:cNvSpPr txBox="1"/>
          <p:nvPr/>
        </p:nvSpPr>
        <p:spPr>
          <a:xfrm>
            <a:off x="149800" y="1589975"/>
            <a:ext cx="4129500" cy="2759700"/>
          </a:xfrm>
          <a:prstGeom prst="rect">
            <a:avLst/>
          </a:prstGeom>
          <a:noFill/>
          <a:ln>
            <a:noFill/>
          </a:ln>
        </p:spPr>
        <p:txBody>
          <a:bodyPr spcFirstLastPara="1" wrap="square" lIns="91425" tIns="91425" rIns="91425" bIns="91425" anchor="t" anchorCtr="0">
            <a:noAutofit/>
          </a:bodyPr>
          <a:lstStyle/>
          <a:p>
            <a:pPr marL="914400" lvl="0" indent="0" algn="l" rtl="0">
              <a:spcBef>
                <a:spcPts val="600"/>
              </a:spcBef>
              <a:spcAft>
                <a:spcPts val="0"/>
              </a:spcAft>
              <a:buNone/>
            </a:pPr>
            <a:r>
              <a:rPr lang="en-SG" sz="2400" b="1" dirty="0">
                <a:latin typeface="Poppins"/>
                <a:ea typeface="Poppins"/>
                <a:cs typeface="Poppins"/>
                <a:sym typeface="Poppins"/>
              </a:rPr>
              <a:t>In-built website </a:t>
            </a:r>
            <a:r>
              <a:rPr lang="en-SG" sz="2400" dirty="0">
                <a:latin typeface="Poppins"/>
                <a:ea typeface="Poppins"/>
                <a:cs typeface="Poppins"/>
                <a:sym typeface="Poppins"/>
              </a:rPr>
              <a:t>which shows the students’ location detected by 4 Raspberry Pi around Enabling Village</a:t>
            </a:r>
            <a:endParaRPr sz="2400" dirty="0">
              <a:solidFill>
                <a:srgbClr val="000000"/>
              </a:solidFill>
              <a:latin typeface="Poppins Light"/>
              <a:ea typeface="Poppins Light"/>
              <a:cs typeface="Poppins Light"/>
              <a:sym typeface="Poppins Light"/>
            </a:endParaRPr>
          </a:p>
        </p:txBody>
      </p:sp>
      <p:graphicFrame>
        <p:nvGraphicFramePr>
          <p:cNvPr id="464" name="Google Shape;464;p46"/>
          <p:cNvGraphicFramePr/>
          <p:nvPr>
            <p:extLst>
              <p:ext uri="{D42A27DB-BD31-4B8C-83A1-F6EECF244321}">
                <p14:modId xmlns:p14="http://schemas.microsoft.com/office/powerpoint/2010/main" val="1014870626"/>
              </p:ext>
            </p:extLst>
          </p:nvPr>
        </p:nvGraphicFramePr>
        <p:xfrm>
          <a:off x="0" y="6254712"/>
          <a:ext cx="12192000" cy="592667"/>
        </p:xfrm>
        <a:graphic>
          <a:graphicData uri="http://schemas.openxmlformats.org/drawingml/2006/table">
            <a:tbl>
              <a:tblPr>
                <a:noFill/>
                <a:tableStyleId>{CC979AC3-FD09-4C7A-986A-7412506BD6D2}</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438400">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592667">
                <a:tc>
                  <a:txBody>
                    <a:bodyPr/>
                    <a:lstStyle/>
                    <a:p>
                      <a:pPr marL="0" lvl="0" indent="0" algn="ctr" rtl="0">
                        <a:spcBef>
                          <a:spcPts val="0"/>
                        </a:spcBef>
                        <a:spcAft>
                          <a:spcPts val="0"/>
                        </a:spcAft>
                        <a:buNone/>
                      </a:pPr>
                      <a:r>
                        <a:rPr lang="en-SG" sz="1300">
                          <a:solidFill>
                            <a:srgbClr val="999999"/>
                          </a:solidFill>
                          <a:latin typeface="Fira Sans"/>
                          <a:ea typeface="Fira Sans"/>
                          <a:cs typeface="Fira Sans"/>
                          <a:sym typeface="Fira Sans"/>
                        </a:rPr>
                        <a:t>OBJECTIVE</a:t>
                      </a:r>
                      <a:endParaRPr sz="1300">
                        <a:solidFill>
                          <a:srgbClr val="999999"/>
                        </a:solidFill>
                        <a:latin typeface="Fira Sans"/>
                        <a:ea typeface="Fira Sans"/>
                        <a:cs typeface="Fira Sans"/>
                        <a:sym typeface="Fira Sans"/>
                      </a:endParaRPr>
                    </a:p>
                  </a:txBody>
                  <a:tcPr marL="121900" marR="121900" marT="121900" marB="121900" anchor="ctr">
                    <a:solidFill>
                      <a:srgbClr val="EFEFEF"/>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PROBLEM</a:t>
                      </a:r>
                      <a:endParaRPr sz="1300" dirty="0">
                        <a:solidFill>
                          <a:srgbClr val="999999"/>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None/>
                      </a:pPr>
                      <a:r>
                        <a:rPr lang="en-SG" sz="1300" dirty="0">
                          <a:solidFill>
                            <a:srgbClr val="999999"/>
                          </a:solidFill>
                          <a:latin typeface="Fira Sans"/>
                          <a:ea typeface="Fira Sans"/>
                          <a:cs typeface="Fira Sans"/>
                          <a:sym typeface="Fira Sans"/>
                        </a:rPr>
                        <a:t>INSPIRATION</a:t>
                      </a:r>
                      <a:endParaRPr sz="1300" b="1" dirty="0">
                        <a:solidFill>
                          <a:schemeClr val="lt1"/>
                        </a:solidFill>
                        <a:latin typeface="Fira Sans"/>
                        <a:ea typeface="Fira Sans"/>
                        <a:cs typeface="Fira Sans"/>
                        <a:sym typeface="Fira Sans"/>
                      </a:endParaRPr>
                    </a:p>
                  </a:txBody>
                  <a:tcPr marL="121900" marR="121900" marT="121900" marB="121900" anchor="ctr">
                    <a:solidFill>
                      <a:srgbClr val="000000">
                        <a:alpha val="6270"/>
                      </a:srgbClr>
                    </a:solidFill>
                  </a:tcPr>
                </a:tc>
                <a:tc>
                  <a:txBody>
                    <a:bodyPr/>
                    <a:lstStyle/>
                    <a:p>
                      <a:pPr marL="0" lvl="0" indent="0" algn="ctr" rtl="0">
                        <a:spcBef>
                          <a:spcPts val="0"/>
                        </a:spcBef>
                        <a:spcAft>
                          <a:spcPts val="0"/>
                        </a:spcAft>
                        <a:buClr>
                          <a:schemeClr val="dk1"/>
                        </a:buClr>
                        <a:buSzPts val="1500"/>
                        <a:buFont typeface="Arial"/>
                        <a:buNone/>
                      </a:pPr>
                      <a:r>
                        <a:rPr lang="en-SG" sz="1300" b="1">
                          <a:solidFill>
                            <a:srgbClr val="FFFFFF"/>
                          </a:solidFill>
                          <a:latin typeface="Fira Sans"/>
                          <a:ea typeface="Fira Sans"/>
                          <a:cs typeface="Fira Sans"/>
                          <a:sym typeface="Fira Sans"/>
                        </a:rPr>
                        <a:t>SOLUTION</a:t>
                      </a:r>
                      <a:endParaRPr sz="1300" b="1">
                        <a:solidFill>
                          <a:srgbClr val="FFFFFF"/>
                        </a:solidFill>
                        <a:latin typeface="Fira Sans"/>
                        <a:ea typeface="Fira Sans"/>
                        <a:cs typeface="Fira Sans"/>
                        <a:sym typeface="Fira Sans"/>
                      </a:endParaRPr>
                    </a:p>
                  </a:txBody>
                  <a:tcPr marL="121900" marR="121900" marT="121900" marB="121900" anchor="ctr">
                    <a:solidFill>
                      <a:srgbClr val="F7003F"/>
                    </a:solidFill>
                  </a:tcPr>
                </a:tc>
                <a:tc>
                  <a:txBody>
                    <a:bodyPr/>
                    <a:lstStyle/>
                    <a:p>
                      <a:pPr marL="0" lvl="0" indent="0" algn="ctr" rtl="0">
                        <a:spcBef>
                          <a:spcPts val="0"/>
                        </a:spcBef>
                        <a:spcAft>
                          <a:spcPts val="0"/>
                        </a:spcAft>
                        <a:buClr>
                          <a:srgbClr val="000000"/>
                        </a:buClr>
                        <a:buSzPts val="1500"/>
                        <a:buFont typeface="Arial"/>
                        <a:buNone/>
                      </a:pPr>
                      <a:r>
                        <a:rPr lang="en-SG" sz="1300" dirty="0">
                          <a:solidFill>
                            <a:srgbClr val="999999"/>
                          </a:solidFill>
                          <a:latin typeface="Fira Sans"/>
                          <a:ea typeface="Fira Sans"/>
                          <a:cs typeface="Fira Sans"/>
                          <a:sym typeface="Fira Sans"/>
                        </a:rPr>
                        <a:t>FOLLOW-UP</a:t>
                      </a:r>
                      <a:endParaRPr sz="1300" dirty="0">
                        <a:solidFill>
                          <a:srgbClr val="999999"/>
                        </a:solidFill>
                        <a:latin typeface="Fira Sans"/>
                        <a:ea typeface="Fira Sans"/>
                        <a:cs typeface="Fira Sans"/>
                        <a:sym typeface="Fira Sans"/>
                      </a:endParaRPr>
                    </a:p>
                  </a:txBody>
                  <a:tcPr marL="121900" marR="121900" marT="121900" marB="121900" anchor="ctr">
                    <a:solidFill>
                      <a:srgbClr val="F3F3F3"/>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pic>
        <p:nvPicPr>
          <p:cNvPr id="470" name="Google Shape;470;p47"/>
          <p:cNvPicPr preferRelativeResize="0"/>
          <p:nvPr/>
        </p:nvPicPr>
        <p:blipFill rotWithShape="1">
          <a:blip r:embed="rId3">
            <a:alphaModFix/>
          </a:blip>
          <a:srcRect t="-408" r="59316" b="16849"/>
          <a:stretch/>
        </p:blipFill>
        <p:spPr>
          <a:xfrm>
            <a:off x="2015198" y="297451"/>
            <a:ext cx="1459372" cy="1938467"/>
          </a:xfrm>
          <a:prstGeom prst="rect">
            <a:avLst/>
          </a:prstGeom>
          <a:noFill/>
          <a:ln>
            <a:noFill/>
          </a:ln>
        </p:spPr>
      </p:pic>
      <p:pic>
        <p:nvPicPr>
          <p:cNvPr id="472" name="Google Shape;472;p47" descr="Image result for website"/>
          <p:cNvPicPr preferRelativeResize="0"/>
          <p:nvPr/>
        </p:nvPicPr>
        <p:blipFill rotWithShape="1">
          <a:blip r:embed="rId4">
            <a:alphaModFix/>
          </a:blip>
          <a:srcRect l="16426" t="11182" r="15560" b="7956"/>
          <a:stretch/>
        </p:blipFill>
        <p:spPr>
          <a:xfrm>
            <a:off x="7855193" y="4403622"/>
            <a:ext cx="3358631" cy="2129587"/>
          </a:xfrm>
          <a:prstGeom prst="rect">
            <a:avLst/>
          </a:prstGeom>
          <a:noFill/>
          <a:ln>
            <a:noFill/>
          </a:ln>
        </p:spPr>
      </p:pic>
      <p:pic>
        <p:nvPicPr>
          <p:cNvPr id="473" name="Google Shape;473;p47" descr="Image result for kindergarten teacher clipart"/>
          <p:cNvPicPr preferRelativeResize="0"/>
          <p:nvPr/>
        </p:nvPicPr>
        <p:blipFill rotWithShape="1">
          <a:blip r:embed="rId5">
            <a:alphaModFix/>
          </a:blip>
          <a:srcRect/>
          <a:stretch/>
        </p:blipFill>
        <p:spPr>
          <a:xfrm>
            <a:off x="10055518" y="46241"/>
            <a:ext cx="1916433" cy="2143937"/>
          </a:xfrm>
          <a:prstGeom prst="rect">
            <a:avLst/>
          </a:prstGeom>
          <a:noFill/>
          <a:ln>
            <a:noFill/>
          </a:ln>
        </p:spPr>
      </p:pic>
      <p:pic>
        <p:nvPicPr>
          <p:cNvPr id="474" name="Google Shape;474;p47" descr="Image result for crying clipart"/>
          <p:cNvPicPr preferRelativeResize="0"/>
          <p:nvPr/>
        </p:nvPicPr>
        <p:blipFill rotWithShape="1">
          <a:blip r:embed="rId6">
            <a:alphaModFix/>
          </a:blip>
          <a:srcRect/>
          <a:stretch/>
        </p:blipFill>
        <p:spPr>
          <a:xfrm>
            <a:off x="128396" y="194654"/>
            <a:ext cx="1622650" cy="2086264"/>
          </a:xfrm>
          <a:prstGeom prst="rect">
            <a:avLst/>
          </a:prstGeom>
          <a:noFill/>
          <a:ln>
            <a:noFill/>
          </a:ln>
        </p:spPr>
      </p:pic>
      <p:pic>
        <p:nvPicPr>
          <p:cNvPr id="476" name="Google Shape;476;p47" descr="Image result for raspberry pi 2"/>
          <p:cNvPicPr preferRelativeResize="0"/>
          <p:nvPr/>
        </p:nvPicPr>
        <p:blipFill rotWithShape="1">
          <a:blip r:embed="rId7">
            <a:alphaModFix/>
          </a:blip>
          <a:srcRect l="12849" t="11484" r="11421" b="16015"/>
          <a:stretch/>
        </p:blipFill>
        <p:spPr>
          <a:xfrm>
            <a:off x="311451" y="4682056"/>
            <a:ext cx="2453046" cy="1554505"/>
          </a:xfrm>
          <a:prstGeom prst="rect">
            <a:avLst/>
          </a:prstGeom>
          <a:noFill/>
          <a:ln>
            <a:noFill/>
          </a:ln>
        </p:spPr>
      </p:pic>
      <p:cxnSp>
        <p:nvCxnSpPr>
          <p:cNvPr id="480" name="Google Shape;480;p47"/>
          <p:cNvCxnSpPr>
            <a:cxnSpLocks/>
          </p:cNvCxnSpPr>
          <p:nvPr/>
        </p:nvCxnSpPr>
        <p:spPr>
          <a:xfrm flipH="1">
            <a:off x="10294045" y="2301991"/>
            <a:ext cx="801335" cy="2018729"/>
          </a:xfrm>
          <a:prstGeom prst="straightConnector1">
            <a:avLst/>
          </a:prstGeom>
          <a:noFill/>
          <a:ln w="101600" cap="flat" cmpd="sng">
            <a:solidFill>
              <a:srgbClr val="F7003F"/>
            </a:solidFill>
            <a:prstDash val="solid"/>
            <a:miter lim="800000"/>
            <a:headEnd type="none" w="sm" len="sm"/>
            <a:tailEnd type="triangle" w="med" len="med"/>
          </a:ln>
        </p:spPr>
      </p:cxnSp>
      <p:cxnSp>
        <p:nvCxnSpPr>
          <p:cNvPr id="481" name="Google Shape;481;p47"/>
          <p:cNvCxnSpPr>
            <a:cxnSpLocks/>
          </p:cNvCxnSpPr>
          <p:nvPr/>
        </p:nvCxnSpPr>
        <p:spPr>
          <a:xfrm flipV="1">
            <a:off x="3021106" y="5471978"/>
            <a:ext cx="4657994" cy="1"/>
          </a:xfrm>
          <a:prstGeom prst="straightConnector1">
            <a:avLst/>
          </a:prstGeom>
          <a:noFill/>
          <a:ln w="101600" cap="flat" cmpd="sng">
            <a:solidFill>
              <a:srgbClr val="F7003F"/>
            </a:solidFill>
            <a:prstDash val="solid"/>
            <a:miter lim="800000"/>
            <a:headEnd type="none" w="sm" len="sm"/>
            <a:tailEnd type="triangle" w="med" len="med"/>
          </a:ln>
        </p:spPr>
      </p:cxnSp>
      <p:grpSp>
        <p:nvGrpSpPr>
          <p:cNvPr id="21" name="Group 20">
            <a:extLst>
              <a:ext uri="{FF2B5EF4-FFF2-40B4-BE49-F238E27FC236}">
                <a16:creationId xmlns:a16="http://schemas.microsoft.com/office/drawing/2014/main" id="{CA0EBCE2-39D8-4E5D-8F40-BCAABCB37BF6}"/>
              </a:ext>
            </a:extLst>
          </p:cNvPr>
          <p:cNvGrpSpPr/>
          <p:nvPr/>
        </p:nvGrpSpPr>
        <p:grpSpPr>
          <a:xfrm>
            <a:off x="7357524" y="289465"/>
            <a:ext cx="2505287" cy="1938467"/>
            <a:chOff x="6467356" y="2274281"/>
            <a:chExt cx="4711587" cy="3643834"/>
          </a:xfrm>
        </p:grpSpPr>
        <p:grpSp>
          <p:nvGrpSpPr>
            <p:cNvPr id="22" name="Group 21">
              <a:extLst>
                <a:ext uri="{FF2B5EF4-FFF2-40B4-BE49-F238E27FC236}">
                  <a16:creationId xmlns:a16="http://schemas.microsoft.com/office/drawing/2014/main" id="{74F3CE39-181B-411F-8FA0-A2A33E2DE4D4}"/>
                </a:ext>
              </a:extLst>
            </p:cNvPr>
            <p:cNvGrpSpPr/>
            <p:nvPr/>
          </p:nvGrpSpPr>
          <p:grpSpPr>
            <a:xfrm>
              <a:off x="6467356" y="2274281"/>
              <a:ext cx="4711587" cy="3643834"/>
              <a:chOff x="6467356" y="2274281"/>
              <a:chExt cx="4711587" cy="3643834"/>
            </a:xfrm>
          </p:grpSpPr>
          <p:pic>
            <p:nvPicPr>
              <p:cNvPr id="24" name="Picture 23">
                <a:extLst>
                  <a:ext uri="{FF2B5EF4-FFF2-40B4-BE49-F238E27FC236}">
                    <a16:creationId xmlns:a16="http://schemas.microsoft.com/office/drawing/2014/main" id="{685DFA52-CE3F-40E3-95C1-794CF856CB96}"/>
                  </a:ext>
                </a:extLst>
              </p:cNvPr>
              <p:cNvPicPr>
                <a:picLocks noChangeAspect="1"/>
              </p:cNvPicPr>
              <p:nvPr/>
            </p:nvPicPr>
            <p:blipFill>
              <a:blip r:embed="rId8"/>
              <a:stretch>
                <a:fillRect/>
              </a:stretch>
            </p:blipFill>
            <p:spPr>
              <a:xfrm>
                <a:off x="6467356" y="2274281"/>
                <a:ext cx="4711587" cy="3643834"/>
              </a:xfrm>
              <a:prstGeom prst="rect">
                <a:avLst/>
              </a:prstGeom>
            </p:spPr>
          </p:pic>
          <p:pic>
            <p:nvPicPr>
              <p:cNvPr id="25" name="Picture 14" descr="Image result for buzzer icon">
                <a:extLst>
                  <a:ext uri="{FF2B5EF4-FFF2-40B4-BE49-F238E27FC236}">
                    <a16:creationId xmlns:a16="http://schemas.microsoft.com/office/drawing/2014/main" id="{3F264B8A-C3D7-48FA-8BBC-1C86AA8426B7}"/>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5400000">
                <a:off x="8024450" y="2285298"/>
                <a:ext cx="639330" cy="6393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6" descr="Image result for sound waves icon">
                <a:extLst>
                  <a:ext uri="{FF2B5EF4-FFF2-40B4-BE49-F238E27FC236}">
                    <a16:creationId xmlns:a16="http://schemas.microsoft.com/office/drawing/2014/main" id="{36637335-341E-4906-9EFC-3CAA581F318A}"/>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0800000">
                <a:off x="7645933" y="2389232"/>
                <a:ext cx="555636" cy="555636"/>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22">
              <a:extLst>
                <a:ext uri="{FF2B5EF4-FFF2-40B4-BE49-F238E27FC236}">
                  <a16:creationId xmlns:a16="http://schemas.microsoft.com/office/drawing/2014/main" id="{1A7DD240-694F-4A0B-BE8D-78CDD1D03286}"/>
                </a:ext>
              </a:extLst>
            </p:cNvPr>
            <p:cNvPicPr>
              <a:picLocks noChangeAspect="1"/>
            </p:cNvPicPr>
            <p:nvPr/>
          </p:nvPicPr>
          <p:blipFill rotWithShape="1">
            <a:blip r:embed="rId12"/>
            <a:srcRect l="6756" t="13353" r="6823" b="12918"/>
            <a:stretch/>
          </p:blipFill>
          <p:spPr>
            <a:xfrm rot="5400000">
              <a:off x="7795454" y="3470231"/>
              <a:ext cx="2470761" cy="1814127"/>
            </a:xfrm>
            <a:prstGeom prst="rect">
              <a:avLst/>
            </a:prstGeom>
          </p:spPr>
        </p:pic>
      </p:grpSp>
      <p:sp>
        <p:nvSpPr>
          <p:cNvPr id="15" name="Arrow: Left-Right 14">
            <a:extLst>
              <a:ext uri="{FF2B5EF4-FFF2-40B4-BE49-F238E27FC236}">
                <a16:creationId xmlns:a16="http://schemas.microsoft.com/office/drawing/2014/main" id="{1558143A-8611-4874-A04D-1F5787C35BAF}"/>
              </a:ext>
            </a:extLst>
          </p:cNvPr>
          <p:cNvSpPr/>
          <p:nvPr/>
        </p:nvSpPr>
        <p:spPr>
          <a:xfrm>
            <a:off x="2764496" y="2318539"/>
            <a:ext cx="6092633" cy="43310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0B4BCE81-165B-4FF9-841C-BDA0CB4356B9}"/>
              </a:ext>
            </a:extLst>
          </p:cNvPr>
          <p:cNvSpPr txBox="1"/>
          <p:nvPr/>
        </p:nvSpPr>
        <p:spPr>
          <a:xfrm>
            <a:off x="3888546" y="1118210"/>
            <a:ext cx="3468978" cy="1200329"/>
          </a:xfrm>
          <a:prstGeom prst="rect">
            <a:avLst/>
          </a:prstGeom>
          <a:noFill/>
        </p:spPr>
        <p:txBody>
          <a:bodyPr wrap="square" rtlCol="0">
            <a:spAutoFit/>
          </a:bodyPr>
          <a:lstStyle/>
          <a:p>
            <a:pPr algn="ctr"/>
            <a:r>
              <a:rPr lang="en-SG" sz="1800" b="1" dirty="0"/>
              <a:t>Distance between child’s beacon and teacher’s raspberry pi</a:t>
            </a:r>
          </a:p>
          <a:p>
            <a:pPr algn="ctr"/>
            <a:r>
              <a:rPr lang="en-SG" sz="1800" b="1" dirty="0">
                <a:solidFill>
                  <a:srgbClr val="FF0000"/>
                </a:solidFill>
              </a:rPr>
              <a:t>= OUT OF RANGE</a:t>
            </a:r>
          </a:p>
        </p:txBody>
      </p:sp>
      <p:pic>
        <p:nvPicPr>
          <p:cNvPr id="33" name="Picture 32">
            <a:extLst>
              <a:ext uri="{FF2B5EF4-FFF2-40B4-BE49-F238E27FC236}">
                <a16:creationId xmlns:a16="http://schemas.microsoft.com/office/drawing/2014/main" id="{BA7AAAFB-3FE4-46C1-BA16-207C3C26D4F0}"/>
              </a:ext>
            </a:extLst>
          </p:cNvPr>
          <p:cNvPicPr>
            <a:picLocks noChangeAspect="1"/>
          </p:cNvPicPr>
          <p:nvPr/>
        </p:nvPicPr>
        <p:blipFill>
          <a:blip r:embed="rId13"/>
          <a:stretch>
            <a:fillRect/>
          </a:stretch>
        </p:blipFill>
        <p:spPr>
          <a:xfrm rot="16200000">
            <a:off x="1407390" y="3368929"/>
            <a:ext cx="1938465" cy="299827"/>
          </a:xfrm>
          <a:prstGeom prst="rect">
            <a:avLst/>
          </a:prstGeom>
        </p:spPr>
      </p:pic>
      <p:sp>
        <p:nvSpPr>
          <p:cNvPr id="34" name="TextBox 33">
            <a:extLst>
              <a:ext uri="{FF2B5EF4-FFF2-40B4-BE49-F238E27FC236}">
                <a16:creationId xmlns:a16="http://schemas.microsoft.com/office/drawing/2014/main" id="{88589784-D7A5-4D2F-9399-2086652E4BEC}"/>
              </a:ext>
            </a:extLst>
          </p:cNvPr>
          <p:cNvSpPr txBox="1"/>
          <p:nvPr/>
        </p:nvSpPr>
        <p:spPr>
          <a:xfrm>
            <a:off x="311451" y="6299887"/>
            <a:ext cx="2453046" cy="307777"/>
          </a:xfrm>
          <a:prstGeom prst="rect">
            <a:avLst/>
          </a:prstGeom>
          <a:noFill/>
        </p:spPr>
        <p:txBody>
          <a:bodyPr wrap="square" rtlCol="0">
            <a:spAutoFit/>
          </a:bodyPr>
          <a:lstStyle/>
          <a:p>
            <a:r>
              <a:rPr lang="en-SG" b="1" dirty="0" err="1"/>
              <a:t>Rasberry</a:t>
            </a:r>
            <a:r>
              <a:rPr lang="en-SG" b="1" dirty="0"/>
              <a:t> Pi at Brown Area</a:t>
            </a:r>
          </a:p>
        </p:txBody>
      </p:sp>
      <p:sp>
        <p:nvSpPr>
          <p:cNvPr id="35" name="Rectangle 34">
            <a:extLst>
              <a:ext uri="{FF2B5EF4-FFF2-40B4-BE49-F238E27FC236}">
                <a16:creationId xmlns:a16="http://schemas.microsoft.com/office/drawing/2014/main" id="{2DF1BAD9-5EB3-4AD9-A267-6E623D447231}"/>
              </a:ext>
            </a:extLst>
          </p:cNvPr>
          <p:cNvSpPr/>
          <p:nvPr/>
        </p:nvSpPr>
        <p:spPr>
          <a:xfrm>
            <a:off x="311451" y="2970245"/>
            <a:ext cx="1866582" cy="1169551"/>
          </a:xfrm>
          <a:prstGeom prst="rect">
            <a:avLst/>
          </a:prstGeom>
        </p:spPr>
        <p:txBody>
          <a:bodyPr wrap="square">
            <a:spAutoFit/>
          </a:bodyPr>
          <a:lstStyle/>
          <a:p>
            <a:pPr algn="ctr"/>
            <a:r>
              <a:rPr lang="en-SG" b="1" dirty="0"/>
              <a:t>Distance between child’s beacon and Brown Area raspberry pi</a:t>
            </a:r>
          </a:p>
          <a:p>
            <a:pPr algn="ctr"/>
            <a:r>
              <a:rPr lang="en-SG" b="1" dirty="0">
                <a:solidFill>
                  <a:srgbClr val="FF0000"/>
                </a:solidFill>
              </a:rPr>
              <a:t>= WITHIN RANGE</a:t>
            </a:r>
          </a:p>
        </p:txBody>
      </p:sp>
      <p:sp>
        <p:nvSpPr>
          <p:cNvPr id="39" name="TextBox 38">
            <a:extLst>
              <a:ext uri="{FF2B5EF4-FFF2-40B4-BE49-F238E27FC236}">
                <a16:creationId xmlns:a16="http://schemas.microsoft.com/office/drawing/2014/main" id="{30D5158C-AE09-4500-8EE0-ACA522FE9356}"/>
              </a:ext>
            </a:extLst>
          </p:cNvPr>
          <p:cNvSpPr txBox="1"/>
          <p:nvPr/>
        </p:nvSpPr>
        <p:spPr>
          <a:xfrm>
            <a:off x="3640441" y="4812977"/>
            <a:ext cx="3419323" cy="646331"/>
          </a:xfrm>
          <a:prstGeom prst="rect">
            <a:avLst/>
          </a:prstGeom>
          <a:noFill/>
        </p:spPr>
        <p:txBody>
          <a:bodyPr wrap="square" rtlCol="0">
            <a:spAutoFit/>
          </a:bodyPr>
          <a:lstStyle/>
          <a:p>
            <a:pPr algn="ctr"/>
            <a:r>
              <a:rPr lang="en-SG" sz="1800" b="1" dirty="0"/>
              <a:t>Bai (Student ID=</a:t>
            </a:r>
            <a:r>
              <a:rPr lang="en-SG" sz="1800" b="1" dirty="0">
                <a:solidFill>
                  <a:srgbClr val="FF0000"/>
                </a:solidFill>
              </a:rPr>
              <a:t>9</a:t>
            </a:r>
            <a:r>
              <a:rPr lang="en-SG" sz="1800" b="1" dirty="0"/>
              <a:t>) is at </a:t>
            </a:r>
            <a:r>
              <a:rPr lang="en-SG" sz="1800" b="1" dirty="0">
                <a:solidFill>
                  <a:srgbClr val="FF0000"/>
                </a:solidFill>
              </a:rPr>
              <a:t>Brown Area</a:t>
            </a:r>
          </a:p>
        </p:txBody>
      </p:sp>
      <p:sp>
        <p:nvSpPr>
          <p:cNvPr id="51" name="TextBox 50">
            <a:extLst>
              <a:ext uri="{FF2B5EF4-FFF2-40B4-BE49-F238E27FC236}">
                <a16:creationId xmlns:a16="http://schemas.microsoft.com/office/drawing/2014/main" id="{7E2FAB46-57D2-4E44-9325-952CB2D4FDEF}"/>
              </a:ext>
            </a:extLst>
          </p:cNvPr>
          <p:cNvSpPr txBox="1"/>
          <p:nvPr/>
        </p:nvSpPr>
        <p:spPr>
          <a:xfrm>
            <a:off x="9202912" y="2970245"/>
            <a:ext cx="1554735" cy="523220"/>
          </a:xfrm>
          <a:prstGeom prst="rect">
            <a:avLst/>
          </a:prstGeom>
          <a:noFill/>
        </p:spPr>
        <p:txBody>
          <a:bodyPr wrap="square" rtlCol="0">
            <a:spAutoFit/>
          </a:bodyPr>
          <a:lstStyle/>
          <a:p>
            <a:r>
              <a:rPr lang="en-SG" b="1" dirty="0"/>
              <a:t>Where is Bai (Student ID=</a:t>
            </a:r>
            <a:r>
              <a:rPr lang="en-SG" b="1" dirty="0">
                <a:solidFill>
                  <a:srgbClr val="FF0000"/>
                </a:solidFill>
              </a:rPr>
              <a:t>9</a:t>
            </a:r>
            <a:r>
              <a:rPr lang="en-SG" b="1" dirty="0"/>
              <a:t>)?</a:t>
            </a:r>
          </a:p>
        </p:txBody>
      </p:sp>
    </p:spTree>
    <p:extLst>
      <p:ext uri="{BB962C8B-B14F-4D97-AF65-F5344CB8AC3E}">
        <p14:creationId xmlns:p14="http://schemas.microsoft.com/office/powerpoint/2010/main" val="132411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4"/>
                                        </p:tgtEl>
                                        <p:attrNameLst>
                                          <p:attrName>style.visibility</p:attrName>
                                        </p:attrNameLst>
                                      </p:cBhvr>
                                      <p:to>
                                        <p:strVal val="visible"/>
                                      </p:to>
                                    </p:set>
                                    <p:animEffect transition="in" filter="wipe(down)">
                                      <p:cBhvr>
                                        <p:cTn id="7" dur="500"/>
                                        <p:tgtEl>
                                          <p:spTgt spid="47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70"/>
                                        </p:tgtEl>
                                        <p:attrNameLst>
                                          <p:attrName>style.visibility</p:attrName>
                                        </p:attrNameLst>
                                      </p:cBhvr>
                                      <p:to>
                                        <p:strVal val="visible"/>
                                      </p:to>
                                    </p:set>
                                    <p:animEffect transition="in" filter="wipe(down)">
                                      <p:cBhvr>
                                        <p:cTn id="11" dur="500"/>
                                        <p:tgtEl>
                                          <p:spTgt spid="47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473"/>
                                        </p:tgtEl>
                                        <p:attrNameLst>
                                          <p:attrName>style.visibility</p:attrName>
                                        </p:attrNameLst>
                                      </p:cBhvr>
                                      <p:to>
                                        <p:strVal val="visible"/>
                                      </p:to>
                                    </p:set>
                                    <p:animEffect transition="in" filter="wipe(down)">
                                      <p:cBhvr>
                                        <p:cTn id="20" dur="500"/>
                                        <p:tgtEl>
                                          <p:spTgt spid="473"/>
                                        </p:tgtEl>
                                      </p:cBhvr>
                                    </p:animEffect>
                                  </p:childTnLst>
                                </p:cTn>
                              </p:par>
                            </p:childTnLst>
                          </p:cTn>
                        </p:par>
                        <p:par>
                          <p:cTn id="21" fill="hold">
                            <p:stCondLst>
                              <p:cond delay="1000"/>
                            </p:stCondLst>
                            <p:childTnLst>
                              <p:par>
                                <p:cTn id="22" presetID="2" presetClass="entr" presetSubtype="4" fill="hold" nodeType="afterEffect">
                                  <p:stCondLst>
                                    <p:cond delay="0"/>
                                  </p:stCondLst>
                                  <p:childTnLst>
                                    <p:set>
                                      <p:cBhvr>
                                        <p:cTn id="23" dur="1" fill="hold">
                                          <p:stCondLst>
                                            <p:cond delay="0"/>
                                          </p:stCondLst>
                                        </p:cTn>
                                        <p:tgtEl>
                                          <p:spTgt spid="481"/>
                                        </p:tgtEl>
                                        <p:attrNameLst>
                                          <p:attrName>style.visibility</p:attrName>
                                        </p:attrNameLst>
                                      </p:cBhvr>
                                      <p:to>
                                        <p:strVal val="visible"/>
                                      </p:to>
                                    </p:set>
                                    <p:anim calcmode="lin" valueType="num">
                                      <p:cBhvr additive="base">
                                        <p:cTn id="24" dur="500" fill="hold"/>
                                        <p:tgtEl>
                                          <p:spTgt spid="481"/>
                                        </p:tgtEl>
                                        <p:attrNameLst>
                                          <p:attrName>ppt_x</p:attrName>
                                        </p:attrNameLst>
                                      </p:cBhvr>
                                      <p:tavLst>
                                        <p:tav tm="0">
                                          <p:val>
                                            <p:strVal val="#ppt_x"/>
                                          </p:val>
                                        </p:tav>
                                        <p:tav tm="100000">
                                          <p:val>
                                            <p:strVal val="#ppt_x"/>
                                          </p:val>
                                        </p:tav>
                                      </p:tavLst>
                                    </p:anim>
                                    <p:anim calcmode="lin" valueType="num">
                                      <p:cBhvr additive="base">
                                        <p:cTn id="25" dur="500" fill="hold"/>
                                        <p:tgtEl>
                                          <p:spTgt spid="48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76"/>
                                        </p:tgtEl>
                                        <p:attrNameLst>
                                          <p:attrName>style.visibility</p:attrName>
                                        </p:attrNameLst>
                                      </p:cBhvr>
                                      <p:to>
                                        <p:strVal val="visible"/>
                                      </p:to>
                                    </p:set>
                                    <p:animEffect transition="in" filter="wipe(down)">
                                      <p:cBhvr>
                                        <p:cTn id="30" dur="500"/>
                                        <p:tgtEl>
                                          <p:spTgt spid="476"/>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72"/>
                                        </p:tgtEl>
                                        <p:attrNameLst>
                                          <p:attrName>style.visibility</p:attrName>
                                        </p:attrNameLst>
                                      </p:cBhvr>
                                      <p:to>
                                        <p:strVal val="visible"/>
                                      </p:to>
                                    </p:set>
                                    <p:animEffect transition="in" filter="wipe(down)">
                                      <p:cBhvr>
                                        <p:cTn id="34" dur="500"/>
                                        <p:tgtEl>
                                          <p:spTgt spid="47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480"/>
                                        </p:tgtEl>
                                        <p:attrNameLst>
                                          <p:attrName>style.visibility</p:attrName>
                                        </p:attrNameLst>
                                      </p:cBhvr>
                                      <p:to>
                                        <p:strVal val="visible"/>
                                      </p:to>
                                    </p:set>
                                    <p:animEffect transition="in" filter="wipe(down)">
                                      <p:cBhvr>
                                        <p:cTn id="39" dur="500"/>
                                        <p:tgtEl>
                                          <p:spTgt spid="4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ymbelin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TotalTime>
  <Words>427</Words>
  <Application>Microsoft Office PowerPoint</Application>
  <PresentationFormat>Widescreen</PresentationFormat>
  <Paragraphs>136</Paragraphs>
  <Slides>15</Slides>
  <Notes>15</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15</vt:i4>
      </vt:variant>
    </vt:vector>
  </HeadingPairs>
  <TitlesOfParts>
    <vt:vector size="23" baseType="lpstr">
      <vt:lpstr>Fira Sans</vt:lpstr>
      <vt:lpstr>Poppins Light</vt:lpstr>
      <vt:lpstr>Arial</vt:lpstr>
      <vt:lpstr>Calibri</vt:lpstr>
      <vt:lpstr>Poppins</vt:lpstr>
      <vt:lpstr>Office Theme</vt:lpstr>
      <vt:lpstr>Cymbeline template</vt:lpstr>
      <vt:lpstr>Cymbeline template</vt:lpstr>
      <vt:lpstr>PowerPoint Presentation</vt:lpstr>
      <vt:lpstr>Objective</vt:lpstr>
      <vt:lpstr>Observation</vt:lpstr>
      <vt:lpstr>Inspiration</vt:lpstr>
      <vt:lpstr>Inspiration</vt:lpstr>
      <vt:lpstr>Solution</vt:lpstr>
      <vt:lpstr>PowerPoint Presentation</vt:lpstr>
      <vt:lpstr>PowerPoint Presentation</vt:lpstr>
      <vt:lpstr>PowerPoint Presentation</vt:lpstr>
      <vt:lpstr>Scenario</vt:lpstr>
      <vt:lpstr>Scenario</vt:lpstr>
      <vt:lpstr>Scenario</vt:lpstr>
      <vt:lpstr>Scenario</vt:lpstr>
      <vt:lpstr>Follow-up Actions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 A N G</dc:creator>
  <cp:lastModifiedBy>Madhumitha D/o SURESH KUMAR</cp:lastModifiedBy>
  <cp:revision>13</cp:revision>
  <dcterms:modified xsi:type="dcterms:W3CDTF">2018-12-10T02:25:24Z</dcterms:modified>
</cp:coreProperties>
</file>